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64" r:id="rId2"/>
    <p:sldId id="300" r:id="rId3"/>
    <p:sldId id="330" r:id="rId4"/>
    <p:sldId id="321" r:id="rId5"/>
    <p:sldId id="322" r:id="rId6"/>
    <p:sldId id="323" r:id="rId7"/>
    <p:sldId id="324" r:id="rId8"/>
    <p:sldId id="325" r:id="rId9"/>
    <p:sldId id="326" r:id="rId10"/>
    <p:sldId id="328" r:id="rId11"/>
    <p:sldId id="327" r:id="rId12"/>
    <p:sldId id="329" r:id="rId13"/>
    <p:sldId id="313" r:id="rId14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Meta OT" panose="020B0504030101020104" pitchFamily="34" charset="0"/>
      <p:regular r:id="rId21"/>
      <p:bold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äsentation" id="{D4FCB3B3-2F76-4BB5-8E9E-FB1C246458FA}">
          <p14:sldIdLst>
            <p14:sldId id="264"/>
            <p14:sldId id="300"/>
            <p14:sldId id="330"/>
            <p14:sldId id="321"/>
            <p14:sldId id="322"/>
            <p14:sldId id="323"/>
            <p14:sldId id="324"/>
            <p14:sldId id="325"/>
            <p14:sldId id="326"/>
            <p14:sldId id="328"/>
            <p14:sldId id="327"/>
            <p14:sldId id="329"/>
            <p14:sldId id="313"/>
          </p14:sldIdLst>
        </p14:section>
        <p14:section name="Anhang" id="{4EDE7FD7-A736-42AD-9FCA-E9C2F811943E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FAFAFA"/>
    <a:srgbClr val="F3F1EF"/>
    <a:srgbClr val="45B1CB"/>
    <a:srgbClr val="2D899F"/>
    <a:srgbClr val="1F74AD"/>
    <a:srgbClr val="144D73"/>
    <a:srgbClr val="2C3E50"/>
    <a:srgbClr val="212E3C"/>
    <a:srgbClr val="1E5B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84" autoAdjust="0"/>
    <p:restoredTop sz="96081" autoAdjust="0"/>
  </p:normalViewPr>
  <p:slideViewPr>
    <p:cSldViewPr snapToGrid="0" snapToObjects="1" showGuides="1">
      <p:cViewPr varScale="1">
        <p:scale>
          <a:sx n="101" d="100"/>
          <a:sy n="101" d="100"/>
        </p:scale>
        <p:origin x="1020" y="102"/>
      </p:cViewPr>
      <p:guideLst/>
    </p:cSldViewPr>
  </p:slideViewPr>
  <p:outlineViewPr>
    <p:cViewPr>
      <p:scale>
        <a:sx n="33" d="100"/>
        <a:sy n="33" d="100"/>
      </p:scale>
      <p:origin x="0" y="-105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 showGuides="1">
      <p:cViewPr varScale="1">
        <p:scale>
          <a:sx n="78" d="100"/>
          <a:sy n="78" d="100"/>
        </p:scale>
        <p:origin x="3108" y="84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a Lyoteva" userId="4ff2a6fb7d8b0a51" providerId="LiveId" clId="{8F8F99F4-B632-4C00-97C8-A0A6510F1801}"/>
    <pc:docChg chg="undo custSel modSld">
      <pc:chgData name="Maria Lyoteva" userId="4ff2a6fb7d8b0a51" providerId="LiveId" clId="{8F8F99F4-B632-4C00-97C8-A0A6510F1801}" dt="2023-06-20T10:54:51.768" v="298"/>
      <pc:docMkLst>
        <pc:docMk/>
      </pc:docMkLst>
      <pc:sldChg chg="modSp mod">
        <pc:chgData name="Maria Lyoteva" userId="4ff2a6fb7d8b0a51" providerId="LiveId" clId="{8F8F99F4-B632-4C00-97C8-A0A6510F1801}" dt="2023-06-20T10:52:29.270" v="225" actId="20577"/>
        <pc:sldMkLst>
          <pc:docMk/>
          <pc:sldMk cId="2918797910" sldId="264"/>
        </pc:sldMkLst>
        <pc:spChg chg="mod">
          <ac:chgData name="Maria Lyoteva" userId="4ff2a6fb7d8b0a51" providerId="LiveId" clId="{8F8F99F4-B632-4C00-97C8-A0A6510F1801}" dt="2023-06-20T10:52:29.270" v="225" actId="20577"/>
          <ac:spMkLst>
            <pc:docMk/>
            <pc:sldMk cId="2918797910" sldId="264"/>
            <ac:spMk id="3" creationId="{45C8CE66-5DF1-3A86-7DB9-ECCD06994B12}"/>
          </ac:spMkLst>
        </pc:spChg>
      </pc:sldChg>
      <pc:sldChg chg="modSp mod">
        <pc:chgData name="Maria Lyoteva" userId="4ff2a6fb7d8b0a51" providerId="LiveId" clId="{8F8F99F4-B632-4C00-97C8-A0A6510F1801}" dt="2023-06-20T10:53:59.726" v="282" actId="20577"/>
        <pc:sldMkLst>
          <pc:docMk/>
          <pc:sldMk cId="3527206083" sldId="300"/>
        </pc:sldMkLst>
        <pc:spChg chg="mod">
          <ac:chgData name="Maria Lyoteva" userId="4ff2a6fb7d8b0a51" providerId="LiveId" clId="{8F8F99F4-B632-4C00-97C8-A0A6510F1801}" dt="2023-06-20T10:53:55.026" v="275" actId="20577"/>
          <ac:spMkLst>
            <pc:docMk/>
            <pc:sldMk cId="3527206083" sldId="300"/>
            <ac:spMk id="39" creationId="{1858DAB3-8163-5F7D-9C7C-53566CD85137}"/>
          </ac:spMkLst>
        </pc:spChg>
        <pc:spChg chg="mod">
          <ac:chgData name="Maria Lyoteva" userId="4ff2a6fb7d8b0a51" providerId="LiveId" clId="{8F8F99F4-B632-4C00-97C8-A0A6510F1801}" dt="2023-06-20T10:53:59.726" v="282" actId="20577"/>
          <ac:spMkLst>
            <pc:docMk/>
            <pc:sldMk cId="3527206083" sldId="300"/>
            <ac:spMk id="40" creationId="{E037E410-7F33-2858-9E8E-DC90AA6070CB}"/>
          </ac:spMkLst>
        </pc:spChg>
        <pc:spChg chg="mod">
          <ac:chgData name="Maria Lyoteva" userId="4ff2a6fb7d8b0a51" providerId="LiveId" clId="{8F8F99F4-B632-4C00-97C8-A0A6510F1801}" dt="2023-06-20T10:29:36.201" v="146" actId="20577"/>
          <ac:spMkLst>
            <pc:docMk/>
            <pc:sldMk cId="3527206083" sldId="300"/>
            <ac:spMk id="51" creationId="{6E31FD1D-6623-0F96-E0C5-F806611B032A}"/>
          </ac:spMkLst>
        </pc:spChg>
        <pc:spChg chg="mod">
          <ac:chgData name="Maria Lyoteva" userId="4ff2a6fb7d8b0a51" providerId="LiveId" clId="{8F8F99F4-B632-4C00-97C8-A0A6510F1801}" dt="2023-06-20T10:29:38.789" v="149" actId="20577"/>
          <ac:spMkLst>
            <pc:docMk/>
            <pc:sldMk cId="3527206083" sldId="300"/>
            <ac:spMk id="52" creationId="{FE59537C-E84F-F308-DFA8-68783CD7F726}"/>
          </ac:spMkLst>
        </pc:spChg>
      </pc:sldChg>
      <pc:sldChg chg="modSp mod">
        <pc:chgData name="Maria Lyoteva" userId="4ff2a6fb7d8b0a51" providerId="LiveId" clId="{8F8F99F4-B632-4C00-97C8-A0A6510F1801}" dt="2023-06-20T10:54:17.068" v="284"/>
        <pc:sldMkLst>
          <pc:docMk/>
          <pc:sldMk cId="1991727339" sldId="321"/>
        </pc:sldMkLst>
        <pc:spChg chg="mod">
          <ac:chgData name="Maria Lyoteva" userId="4ff2a6fb7d8b0a51" providerId="LiveId" clId="{8F8F99F4-B632-4C00-97C8-A0A6510F1801}" dt="2023-06-20T10:54:17.068" v="284"/>
          <ac:spMkLst>
            <pc:docMk/>
            <pc:sldMk cId="1991727339" sldId="321"/>
            <ac:spMk id="3" creationId="{5A729C95-6111-661A-61BB-93ACA8847624}"/>
          </ac:spMkLst>
        </pc:spChg>
        <pc:spChg chg="mod">
          <ac:chgData name="Maria Lyoteva" userId="4ff2a6fb7d8b0a51" providerId="LiveId" clId="{8F8F99F4-B632-4C00-97C8-A0A6510F1801}" dt="2023-06-20T10:27:13.511" v="77" actId="20577"/>
          <ac:spMkLst>
            <pc:docMk/>
            <pc:sldMk cId="1991727339" sldId="321"/>
            <ac:spMk id="7" creationId="{DB450221-DBB3-C40F-8E7C-630B0155DE30}"/>
          </ac:spMkLst>
        </pc:spChg>
      </pc:sldChg>
      <pc:sldChg chg="modSp mod">
        <pc:chgData name="Maria Lyoteva" userId="4ff2a6fb7d8b0a51" providerId="LiveId" clId="{8F8F99F4-B632-4C00-97C8-A0A6510F1801}" dt="2023-06-20T10:54:21.257" v="286"/>
        <pc:sldMkLst>
          <pc:docMk/>
          <pc:sldMk cId="3086327571" sldId="322"/>
        </pc:sldMkLst>
        <pc:spChg chg="mod">
          <ac:chgData name="Maria Lyoteva" userId="4ff2a6fb7d8b0a51" providerId="LiveId" clId="{8F8F99F4-B632-4C00-97C8-A0A6510F1801}" dt="2023-06-20T10:54:21.257" v="286"/>
          <ac:spMkLst>
            <pc:docMk/>
            <pc:sldMk cId="3086327571" sldId="322"/>
            <ac:spMk id="3" creationId="{5A729C95-6111-661A-61BB-93ACA8847624}"/>
          </ac:spMkLst>
        </pc:spChg>
        <pc:spChg chg="mod">
          <ac:chgData name="Maria Lyoteva" userId="4ff2a6fb7d8b0a51" providerId="LiveId" clId="{8F8F99F4-B632-4C00-97C8-A0A6510F1801}" dt="2023-06-20T10:27:51.151" v="117" actId="20577"/>
          <ac:spMkLst>
            <pc:docMk/>
            <pc:sldMk cId="3086327571" sldId="322"/>
            <ac:spMk id="7" creationId="{DB450221-DBB3-C40F-8E7C-630B0155DE30}"/>
          </ac:spMkLst>
        </pc:spChg>
      </pc:sldChg>
      <pc:sldChg chg="modSp mod">
        <pc:chgData name="Maria Lyoteva" userId="4ff2a6fb7d8b0a51" providerId="LiveId" clId="{8F8F99F4-B632-4C00-97C8-A0A6510F1801}" dt="2023-06-20T10:54:25.881" v="288"/>
        <pc:sldMkLst>
          <pc:docMk/>
          <pc:sldMk cId="1528963916" sldId="323"/>
        </pc:sldMkLst>
        <pc:spChg chg="mod">
          <ac:chgData name="Maria Lyoteva" userId="4ff2a6fb7d8b0a51" providerId="LiveId" clId="{8F8F99F4-B632-4C00-97C8-A0A6510F1801}" dt="2023-06-20T10:28:14.598" v="135" actId="20577"/>
          <ac:spMkLst>
            <pc:docMk/>
            <pc:sldMk cId="1528963916" sldId="323"/>
            <ac:spMk id="6" creationId="{4ADFB909-AADF-D522-E3D6-F84F61A8EBB2}"/>
          </ac:spMkLst>
        </pc:spChg>
        <pc:spChg chg="mod">
          <ac:chgData name="Maria Lyoteva" userId="4ff2a6fb7d8b0a51" providerId="LiveId" clId="{8F8F99F4-B632-4C00-97C8-A0A6510F1801}" dt="2023-06-20T10:54:25.881" v="288"/>
          <ac:spMkLst>
            <pc:docMk/>
            <pc:sldMk cId="1528963916" sldId="323"/>
            <ac:spMk id="8" creationId="{90450395-845E-F148-A911-08BE17C12219}"/>
          </ac:spMkLst>
        </pc:spChg>
      </pc:sldChg>
      <pc:sldChg chg="modSp mod">
        <pc:chgData name="Maria Lyoteva" userId="4ff2a6fb7d8b0a51" providerId="LiveId" clId="{8F8F99F4-B632-4C00-97C8-A0A6510F1801}" dt="2023-06-20T10:54:31.650" v="290"/>
        <pc:sldMkLst>
          <pc:docMk/>
          <pc:sldMk cId="2668417204" sldId="324"/>
        </pc:sldMkLst>
        <pc:spChg chg="mod">
          <ac:chgData name="Maria Lyoteva" userId="4ff2a6fb7d8b0a51" providerId="LiveId" clId="{8F8F99F4-B632-4C00-97C8-A0A6510F1801}" dt="2023-06-20T08:23:12.910" v="7" actId="20577"/>
          <ac:spMkLst>
            <pc:docMk/>
            <pc:sldMk cId="2668417204" sldId="324"/>
            <ac:spMk id="6" creationId="{4ADFB909-AADF-D522-E3D6-F84F61A8EBB2}"/>
          </ac:spMkLst>
        </pc:spChg>
        <pc:spChg chg="mod">
          <ac:chgData name="Maria Lyoteva" userId="4ff2a6fb7d8b0a51" providerId="LiveId" clId="{8F8F99F4-B632-4C00-97C8-A0A6510F1801}" dt="2023-06-20T10:54:31.650" v="290"/>
          <ac:spMkLst>
            <pc:docMk/>
            <pc:sldMk cId="2668417204" sldId="324"/>
            <ac:spMk id="8" creationId="{90450395-845E-F148-A911-08BE17C12219}"/>
          </ac:spMkLst>
        </pc:spChg>
      </pc:sldChg>
      <pc:sldChg chg="modSp mod">
        <pc:chgData name="Maria Lyoteva" userId="4ff2a6fb7d8b0a51" providerId="LiveId" clId="{8F8F99F4-B632-4C00-97C8-A0A6510F1801}" dt="2023-06-20T10:54:35.862" v="292"/>
        <pc:sldMkLst>
          <pc:docMk/>
          <pc:sldMk cId="1682158037" sldId="325"/>
        </pc:sldMkLst>
        <pc:spChg chg="mod">
          <ac:chgData name="Maria Lyoteva" userId="4ff2a6fb7d8b0a51" providerId="LiveId" clId="{8F8F99F4-B632-4C00-97C8-A0A6510F1801}" dt="2023-06-20T08:54:52.988" v="32" actId="20577"/>
          <ac:spMkLst>
            <pc:docMk/>
            <pc:sldMk cId="1682158037" sldId="325"/>
            <ac:spMk id="6" creationId="{4ADFB909-AADF-D522-E3D6-F84F61A8EBB2}"/>
          </ac:spMkLst>
        </pc:spChg>
        <pc:spChg chg="mod">
          <ac:chgData name="Maria Lyoteva" userId="4ff2a6fb7d8b0a51" providerId="LiveId" clId="{8F8F99F4-B632-4C00-97C8-A0A6510F1801}" dt="2023-06-20T10:54:35.862" v="292"/>
          <ac:spMkLst>
            <pc:docMk/>
            <pc:sldMk cId="1682158037" sldId="325"/>
            <ac:spMk id="8" creationId="{90450395-845E-F148-A911-08BE17C12219}"/>
          </ac:spMkLst>
        </pc:spChg>
      </pc:sldChg>
      <pc:sldChg chg="modSp mod">
        <pc:chgData name="Maria Lyoteva" userId="4ff2a6fb7d8b0a51" providerId="LiveId" clId="{8F8F99F4-B632-4C00-97C8-A0A6510F1801}" dt="2023-06-20T10:54:40.055" v="294"/>
        <pc:sldMkLst>
          <pc:docMk/>
          <pc:sldMk cId="399754881" sldId="326"/>
        </pc:sldMkLst>
        <pc:spChg chg="mod">
          <ac:chgData name="Maria Lyoteva" userId="4ff2a6fb7d8b0a51" providerId="LiveId" clId="{8F8F99F4-B632-4C00-97C8-A0A6510F1801}" dt="2023-06-20T10:54:40.055" v="294"/>
          <ac:spMkLst>
            <pc:docMk/>
            <pc:sldMk cId="399754881" sldId="326"/>
            <ac:spMk id="8" creationId="{A60A4C26-44DD-8DEE-85BB-A50BF77AB938}"/>
          </ac:spMkLst>
        </pc:spChg>
      </pc:sldChg>
      <pc:sldChg chg="modSp mod">
        <pc:chgData name="Maria Lyoteva" userId="4ff2a6fb7d8b0a51" providerId="LiveId" clId="{8F8F99F4-B632-4C00-97C8-A0A6510F1801}" dt="2023-06-20T10:54:51.768" v="298"/>
        <pc:sldMkLst>
          <pc:docMk/>
          <pc:sldMk cId="2032912216" sldId="327"/>
        </pc:sldMkLst>
        <pc:spChg chg="mod">
          <ac:chgData name="Maria Lyoteva" userId="4ff2a6fb7d8b0a51" providerId="LiveId" clId="{8F8F99F4-B632-4C00-97C8-A0A6510F1801}" dt="2023-06-20T10:54:51.768" v="298"/>
          <ac:spMkLst>
            <pc:docMk/>
            <pc:sldMk cId="2032912216" sldId="327"/>
            <ac:spMk id="8" creationId="{8DC59D96-DF79-9995-E1DF-67334EB32AAC}"/>
          </ac:spMkLst>
        </pc:spChg>
      </pc:sldChg>
      <pc:sldChg chg="modSp mod">
        <pc:chgData name="Maria Lyoteva" userId="4ff2a6fb7d8b0a51" providerId="LiveId" clId="{8F8F99F4-B632-4C00-97C8-A0A6510F1801}" dt="2023-06-20T10:54:44.611" v="296"/>
        <pc:sldMkLst>
          <pc:docMk/>
          <pc:sldMk cId="55694087" sldId="328"/>
        </pc:sldMkLst>
        <pc:spChg chg="mod">
          <ac:chgData name="Maria Lyoteva" userId="4ff2a6fb7d8b0a51" providerId="LiveId" clId="{8F8F99F4-B632-4C00-97C8-A0A6510F1801}" dt="2023-06-20T10:26:10.557" v="76" actId="20577"/>
          <ac:spMkLst>
            <pc:docMk/>
            <pc:sldMk cId="55694087" sldId="328"/>
            <ac:spMk id="6" creationId="{09D04FDE-55BC-7137-F3A4-193B55E2BCB1}"/>
          </ac:spMkLst>
        </pc:spChg>
        <pc:spChg chg="mod">
          <ac:chgData name="Maria Lyoteva" userId="4ff2a6fb7d8b0a51" providerId="LiveId" clId="{8F8F99F4-B632-4C00-97C8-A0A6510F1801}" dt="2023-06-20T10:54:44.611" v="296"/>
          <ac:spMkLst>
            <pc:docMk/>
            <pc:sldMk cId="55694087" sldId="328"/>
            <ac:spMk id="8" creationId="{6AB51956-EE4C-034B-6CA4-84FD3BF0F239}"/>
          </ac:spMkLst>
        </pc:spChg>
      </pc:sldChg>
      <pc:sldChg chg="modSp mod">
        <pc:chgData name="Maria Lyoteva" userId="4ff2a6fb7d8b0a51" providerId="LiveId" clId="{8F8F99F4-B632-4C00-97C8-A0A6510F1801}" dt="2023-06-20T10:54:13.766" v="283"/>
        <pc:sldMkLst>
          <pc:docMk/>
          <pc:sldMk cId="3852418424" sldId="330"/>
        </pc:sldMkLst>
        <pc:spChg chg="mod">
          <ac:chgData name="Maria Lyoteva" userId="4ff2a6fb7d8b0a51" providerId="LiveId" clId="{8F8F99F4-B632-4C00-97C8-A0A6510F1801}" dt="2023-06-20T10:54:13.766" v="283"/>
          <ac:spMkLst>
            <pc:docMk/>
            <pc:sldMk cId="3852418424" sldId="330"/>
            <ac:spMk id="3" creationId="{5A729C95-6111-661A-61BB-93ACA8847624}"/>
          </ac:spMkLst>
        </pc:spChg>
      </pc:sldChg>
    </pc:docChg>
  </pc:docChgLst>
  <pc:docChgLst>
    <pc:chgData name="Maria Lyoteva" userId="4ff2a6fb7d8b0a51" providerId="LiveId" clId="{5D286308-D0B7-40E6-94CF-788756523FB9}"/>
    <pc:docChg chg="undo redo custSel addSld delSld modSld sldOrd modSection">
      <pc:chgData name="Maria Lyoteva" userId="4ff2a6fb7d8b0a51" providerId="LiveId" clId="{5D286308-D0B7-40E6-94CF-788756523FB9}" dt="2023-06-19T09:32:45.640" v="2478" actId="20577"/>
      <pc:docMkLst>
        <pc:docMk/>
      </pc:docMkLst>
      <pc:sldChg chg="del">
        <pc:chgData name="Maria Lyoteva" userId="4ff2a6fb7d8b0a51" providerId="LiveId" clId="{5D286308-D0B7-40E6-94CF-788756523FB9}" dt="2023-06-17T10:41:37.721" v="0" actId="47"/>
        <pc:sldMkLst>
          <pc:docMk/>
          <pc:sldMk cId="3078369403" sldId="256"/>
        </pc:sldMkLst>
      </pc:sldChg>
      <pc:sldChg chg="modSp del mod">
        <pc:chgData name="Maria Lyoteva" userId="4ff2a6fb7d8b0a51" providerId="LiveId" clId="{5D286308-D0B7-40E6-94CF-788756523FB9}" dt="2023-06-18T21:20:43.723" v="1567" actId="47"/>
        <pc:sldMkLst>
          <pc:docMk/>
          <pc:sldMk cId="109755671" sldId="257"/>
        </pc:sldMkLst>
        <pc:spChg chg="mod">
          <ac:chgData name="Maria Lyoteva" userId="4ff2a6fb7d8b0a51" providerId="LiveId" clId="{5D286308-D0B7-40E6-94CF-788756523FB9}" dt="2023-06-18T21:10:40.476" v="1346" actId="20577"/>
          <ac:spMkLst>
            <pc:docMk/>
            <pc:sldMk cId="109755671" sldId="257"/>
            <ac:spMk id="3" creationId="{45C8CE66-5DF1-3A86-7DB9-ECCD06994B12}"/>
          </ac:spMkLst>
        </pc:spChg>
        <pc:spChg chg="mod">
          <ac:chgData name="Maria Lyoteva" userId="4ff2a6fb7d8b0a51" providerId="LiveId" clId="{5D286308-D0B7-40E6-94CF-788756523FB9}" dt="2023-06-17T10:42:29.866" v="120" actId="20577"/>
          <ac:spMkLst>
            <pc:docMk/>
            <pc:sldMk cId="109755671" sldId="257"/>
            <ac:spMk id="5" creationId="{68EA4539-220C-1C00-6D50-8F0C5DAD8C80}"/>
          </ac:spMkLst>
        </pc:spChg>
      </pc:sldChg>
      <pc:sldChg chg="del">
        <pc:chgData name="Maria Lyoteva" userId="4ff2a6fb7d8b0a51" providerId="LiveId" clId="{5D286308-D0B7-40E6-94CF-788756523FB9}" dt="2023-06-17T10:44:08.971" v="201" actId="47"/>
        <pc:sldMkLst>
          <pc:docMk/>
          <pc:sldMk cId="3828083570" sldId="258"/>
        </pc:sldMkLst>
      </pc:sldChg>
      <pc:sldChg chg="del">
        <pc:chgData name="Maria Lyoteva" userId="4ff2a6fb7d8b0a51" providerId="LiveId" clId="{5D286308-D0B7-40E6-94CF-788756523FB9}" dt="2023-06-17T10:47:53.684" v="536" actId="47"/>
        <pc:sldMkLst>
          <pc:docMk/>
          <pc:sldMk cId="1415350862" sldId="259"/>
        </pc:sldMkLst>
      </pc:sldChg>
      <pc:sldChg chg="addSp delSp modSp del mod">
        <pc:chgData name="Maria Lyoteva" userId="4ff2a6fb7d8b0a51" providerId="LiveId" clId="{5D286308-D0B7-40E6-94CF-788756523FB9}" dt="2023-06-19T09:31:51.836" v="2473" actId="47"/>
        <pc:sldMkLst>
          <pc:docMk/>
          <pc:sldMk cId="3407095406" sldId="260"/>
        </pc:sldMkLst>
        <pc:spChg chg="mod">
          <ac:chgData name="Maria Lyoteva" userId="4ff2a6fb7d8b0a51" providerId="LiveId" clId="{5D286308-D0B7-40E6-94CF-788756523FB9}" dt="2023-06-17T10:48:24.490" v="601" actId="20577"/>
          <ac:spMkLst>
            <pc:docMk/>
            <pc:sldMk cId="3407095406" sldId="260"/>
            <ac:spMk id="2" creationId="{95FE66A6-997C-16BC-625C-6E429455326C}"/>
          </ac:spMkLst>
        </pc:spChg>
        <pc:spChg chg="mod">
          <ac:chgData name="Maria Lyoteva" userId="4ff2a6fb7d8b0a51" providerId="LiveId" clId="{5D286308-D0B7-40E6-94CF-788756523FB9}" dt="2023-06-17T10:48:05.192" v="552" actId="20577"/>
          <ac:spMkLst>
            <pc:docMk/>
            <pc:sldMk cId="3407095406" sldId="260"/>
            <ac:spMk id="3" creationId="{5A729C95-6111-661A-61BB-93ACA8847624}"/>
          </ac:spMkLst>
        </pc:spChg>
        <pc:spChg chg="del">
          <ac:chgData name="Maria Lyoteva" userId="4ff2a6fb7d8b0a51" providerId="LiveId" clId="{5D286308-D0B7-40E6-94CF-788756523FB9}" dt="2023-06-18T21:27:23.462" v="1660" actId="478"/>
          <ac:spMkLst>
            <pc:docMk/>
            <pc:sldMk cId="3407095406" sldId="260"/>
            <ac:spMk id="8" creationId="{F8E23D0B-479D-4AB2-C305-AD6098AD0B11}"/>
          </ac:spMkLst>
        </pc:spChg>
        <pc:spChg chg="add del mod">
          <ac:chgData name="Maria Lyoteva" userId="4ff2a6fb7d8b0a51" providerId="LiveId" clId="{5D286308-D0B7-40E6-94CF-788756523FB9}" dt="2023-06-18T21:27:25.552" v="1661" actId="478"/>
          <ac:spMkLst>
            <pc:docMk/>
            <pc:sldMk cId="3407095406" sldId="260"/>
            <ac:spMk id="10" creationId="{CCF9EBEA-58C1-6662-BA09-FED6F79CC7AC}"/>
          </ac:spMkLst>
        </pc:spChg>
      </pc:sldChg>
      <pc:sldChg chg="del">
        <pc:chgData name="Maria Lyoteva" userId="4ff2a6fb7d8b0a51" providerId="LiveId" clId="{5D286308-D0B7-40E6-94CF-788756523FB9}" dt="2023-06-18T21:20:03.504" v="1556" actId="47"/>
        <pc:sldMkLst>
          <pc:docMk/>
          <pc:sldMk cId="1515842931" sldId="261"/>
        </pc:sldMkLst>
      </pc:sldChg>
      <pc:sldChg chg="del">
        <pc:chgData name="Maria Lyoteva" userId="4ff2a6fb7d8b0a51" providerId="LiveId" clId="{5D286308-D0B7-40E6-94CF-788756523FB9}" dt="2023-06-18T21:20:04.542" v="1557" actId="47"/>
        <pc:sldMkLst>
          <pc:docMk/>
          <pc:sldMk cId="1142491347" sldId="262"/>
        </pc:sldMkLst>
      </pc:sldChg>
      <pc:sldChg chg="del">
        <pc:chgData name="Maria Lyoteva" userId="4ff2a6fb7d8b0a51" providerId="LiveId" clId="{5D286308-D0B7-40E6-94CF-788756523FB9}" dt="2023-06-17T10:42:49.624" v="121" actId="47"/>
        <pc:sldMkLst>
          <pc:docMk/>
          <pc:sldMk cId="2168836148" sldId="263"/>
        </pc:sldMkLst>
      </pc:sldChg>
      <pc:sldChg chg="modSp mod">
        <pc:chgData name="Maria Lyoteva" userId="4ff2a6fb7d8b0a51" providerId="LiveId" clId="{5D286308-D0B7-40E6-94CF-788756523FB9}" dt="2023-06-17T10:43:33.728" v="200" actId="20577"/>
        <pc:sldMkLst>
          <pc:docMk/>
          <pc:sldMk cId="2918797910" sldId="264"/>
        </pc:sldMkLst>
        <pc:spChg chg="mod">
          <ac:chgData name="Maria Lyoteva" userId="4ff2a6fb7d8b0a51" providerId="LiveId" clId="{5D286308-D0B7-40E6-94CF-788756523FB9}" dt="2023-06-17T10:43:12.512" v="156" actId="20577"/>
          <ac:spMkLst>
            <pc:docMk/>
            <pc:sldMk cId="2918797910" sldId="264"/>
            <ac:spMk id="3" creationId="{45C8CE66-5DF1-3A86-7DB9-ECCD06994B12}"/>
          </ac:spMkLst>
        </pc:spChg>
        <pc:spChg chg="mod">
          <ac:chgData name="Maria Lyoteva" userId="4ff2a6fb7d8b0a51" providerId="LiveId" clId="{5D286308-D0B7-40E6-94CF-788756523FB9}" dt="2023-06-17T10:43:33.728" v="200" actId="20577"/>
          <ac:spMkLst>
            <pc:docMk/>
            <pc:sldMk cId="2918797910" sldId="264"/>
            <ac:spMk id="7" creationId="{8A9D7BB4-AB8C-E707-520B-6FE812BD14FC}"/>
          </ac:spMkLst>
        </pc:spChg>
      </pc:sldChg>
      <pc:sldChg chg="del">
        <pc:chgData name="Maria Lyoteva" userId="4ff2a6fb7d8b0a51" providerId="LiveId" clId="{5D286308-D0B7-40E6-94CF-788756523FB9}" dt="2023-06-17T11:00:14.060" v="890" actId="47"/>
        <pc:sldMkLst>
          <pc:docMk/>
          <pc:sldMk cId="1290116533" sldId="265"/>
        </pc:sldMkLst>
      </pc:sldChg>
      <pc:sldChg chg="del">
        <pc:chgData name="Maria Lyoteva" userId="4ff2a6fb7d8b0a51" providerId="LiveId" clId="{5D286308-D0B7-40E6-94CF-788756523FB9}" dt="2023-06-17T11:00:08.563" v="886" actId="47"/>
        <pc:sldMkLst>
          <pc:docMk/>
          <pc:sldMk cId="3056059690" sldId="266"/>
        </pc:sldMkLst>
      </pc:sldChg>
      <pc:sldChg chg="del">
        <pc:chgData name="Maria Lyoteva" userId="4ff2a6fb7d8b0a51" providerId="LiveId" clId="{5D286308-D0B7-40E6-94CF-788756523FB9}" dt="2023-06-17T11:00:10.849" v="887" actId="47"/>
        <pc:sldMkLst>
          <pc:docMk/>
          <pc:sldMk cId="1621454245" sldId="267"/>
        </pc:sldMkLst>
      </pc:sldChg>
      <pc:sldChg chg="del">
        <pc:chgData name="Maria Lyoteva" userId="4ff2a6fb7d8b0a51" providerId="LiveId" clId="{5D286308-D0B7-40E6-94CF-788756523FB9}" dt="2023-06-17T11:00:15.809" v="892" actId="47"/>
        <pc:sldMkLst>
          <pc:docMk/>
          <pc:sldMk cId="71179967" sldId="269"/>
        </pc:sldMkLst>
      </pc:sldChg>
      <pc:sldChg chg="del">
        <pc:chgData name="Maria Lyoteva" userId="4ff2a6fb7d8b0a51" providerId="LiveId" clId="{5D286308-D0B7-40E6-94CF-788756523FB9}" dt="2023-06-17T11:00:16.720" v="893" actId="47"/>
        <pc:sldMkLst>
          <pc:docMk/>
          <pc:sldMk cId="2297743803" sldId="270"/>
        </pc:sldMkLst>
      </pc:sldChg>
      <pc:sldChg chg="del">
        <pc:chgData name="Maria Lyoteva" userId="4ff2a6fb7d8b0a51" providerId="LiveId" clId="{5D286308-D0B7-40E6-94CF-788756523FB9}" dt="2023-06-17T10:59:53.966" v="885" actId="47"/>
        <pc:sldMkLst>
          <pc:docMk/>
          <pc:sldMk cId="2187521444" sldId="271"/>
        </pc:sldMkLst>
      </pc:sldChg>
      <pc:sldChg chg="del">
        <pc:chgData name="Maria Lyoteva" userId="4ff2a6fb7d8b0a51" providerId="LiveId" clId="{5D286308-D0B7-40E6-94CF-788756523FB9}" dt="2023-06-17T10:59:47.114" v="881" actId="47"/>
        <pc:sldMkLst>
          <pc:docMk/>
          <pc:sldMk cId="533254244" sldId="272"/>
        </pc:sldMkLst>
      </pc:sldChg>
      <pc:sldChg chg="del">
        <pc:chgData name="Maria Lyoteva" userId="4ff2a6fb7d8b0a51" providerId="LiveId" clId="{5D286308-D0B7-40E6-94CF-788756523FB9}" dt="2023-06-17T10:59:45.139" v="880" actId="47"/>
        <pc:sldMkLst>
          <pc:docMk/>
          <pc:sldMk cId="603625709" sldId="273"/>
        </pc:sldMkLst>
      </pc:sldChg>
      <pc:sldChg chg="del">
        <pc:chgData name="Maria Lyoteva" userId="4ff2a6fb7d8b0a51" providerId="LiveId" clId="{5D286308-D0B7-40E6-94CF-788756523FB9}" dt="2023-06-17T10:59:51.358" v="884" actId="47"/>
        <pc:sldMkLst>
          <pc:docMk/>
          <pc:sldMk cId="1605080631" sldId="274"/>
        </pc:sldMkLst>
      </pc:sldChg>
      <pc:sldChg chg="del">
        <pc:chgData name="Maria Lyoteva" userId="4ff2a6fb7d8b0a51" providerId="LiveId" clId="{5D286308-D0B7-40E6-94CF-788756523FB9}" dt="2023-06-18T21:20:01.731" v="1555" actId="47"/>
        <pc:sldMkLst>
          <pc:docMk/>
          <pc:sldMk cId="2840659967" sldId="275"/>
        </pc:sldMkLst>
      </pc:sldChg>
      <pc:sldChg chg="del">
        <pc:chgData name="Maria Lyoteva" userId="4ff2a6fb7d8b0a51" providerId="LiveId" clId="{5D286308-D0B7-40E6-94CF-788756523FB9}" dt="2023-06-17T11:00:11.859" v="888" actId="47"/>
        <pc:sldMkLst>
          <pc:docMk/>
          <pc:sldMk cId="3965687217" sldId="276"/>
        </pc:sldMkLst>
      </pc:sldChg>
      <pc:sldChg chg="del">
        <pc:chgData name="Maria Lyoteva" userId="4ff2a6fb7d8b0a51" providerId="LiveId" clId="{5D286308-D0B7-40E6-94CF-788756523FB9}" dt="2023-06-18T21:20:17.848" v="1562" actId="47"/>
        <pc:sldMkLst>
          <pc:docMk/>
          <pc:sldMk cId="0" sldId="289"/>
        </pc:sldMkLst>
      </pc:sldChg>
      <pc:sldChg chg="del">
        <pc:chgData name="Maria Lyoteva" userId="4ff2a6fb7d8b0a51" providerId="LiveId" clId="{5D286308-D0B7-40E6-94CF-788756523FB9}" dt="2023-06-18T21:20:05.783" v="1558" actId="47"/>
        <pc:sldMkLst>
          <pc:docMk/>
          <pc:sldMk cId="1765297757" sldId="293"/>
        </pc:sldMkLst>
      </pc:sldChg>
      <pc:sldChg chg="del">
        <pc:chgData name="Maria Lyoteva" userId="4ff2a6fb7d8b0a51" providerId="LiveId" clId="{5D286308-D0B7-40E6-94CF-788756523FB9}" dt="2023-06-17T11:00:12.587" v="889" actId="47"/>
        <pc:sldMkLst>
          <pc:docMk/>
          <pc:sldMk cId="2275180836" sldId="294"/>
        </pc:sldMkLst>
      </pc:sldChg>
      <pc:sldChg chg="del">
        <pc:chgData name="Maria Lyoteva" userId="4ff2a6fb7d8b0a51" providerId="LiveId" clId="{5D286308-D0B7-40E6-94CF-788756523FB9}" dt="2023-06-17T11:00:14.896" v="891" actId="47"/>
        <pc:sldMkLst>
          <pc:docMk/>
          <pc:sldMk cId="1057273329" sldId="295"/>
        </pc:sldMkLst>
      </pc:sldChg>
      <pc:sldChg chg="del">
        <pc:chgData name="Maria Lyoteva" userId="4ff2a6fb7d8b0a51" providerId="LiveId" clId="{5D286308-D0B7-40E6-94CF-788756523FB9}" dt="2023-06-18T21:20:26.229" v="1565" actId="47"/>
        <pc:sldMkLst>
          <pc:docMk/>
          <pc:sldMk cId="472399836" sldId="296"/>
        </pc:sldMkLst>
      </pc:sldChg>
      <pc:sldChg chg="del">
        <pc:chgData name="Maria Lyoteva" userId="4ff2a6fb7d8b0a51" providerId="LiveId" clId="{5D286308-D0B7-40E6-94CF-788756523FB9}" dt="2023-06-17T11:00:18.994" v="894" actId="47"/>
        <pc:sldMkLst>
          <pc:docMk/>
          <pc:sldMk cId="4229754482" sldId="299"/>
        </pc:sldMkLst>
      </pc:sldChg>
      <pc:sldChg chg="modSp mod">
        <pc:chgData name="Maria Lyoteva" userId="4ff2a6fb7d8b0a51" providerId="LiveId" clId="{5D286308-D0B7-40E6-94CF-788756523FB9}" dt="2023-06-18T21:24:29.488" v="1646" actId="20577"/>
        <pc:sldMkLst>
          <pc:docMk/>
          <pc:sldMk cId="3527206083" sldId="300"/>
        </pc:sldMkLst>
        <pc:spChg chg="mod">
          <ac:chgData name="Maria Lyoteva" userId="4ff2a6fb7d8b0a51" providerId="LiveId" clId="{5D286308-D0B7-40E6-94CF-788756523FB9}" dt="2023-06-18T21:10:17.955" v="1340" actId="207"/>
          <ac:spMkLst>
            <pc:docMk/>
            <pc:sldMk cId="3527206083" sldId="300"/>
            <ac:spMk id="26" creationId="{7575F8DD-0ED6-02ED-EE48-2C8192BA815D}"/>
          </ac:spMkLst>
        </pc:spChg>
        <pc:spChg chg="mod">
          <ac:chgData name="Maria Lyoteva" userId="4ff2a6fb7d8b0a51" providerId="LiveId" clId="{5D286308-D0B7-40E6-94CF-788756523FB9}" dt="2023-06-18T21:24:09.778" v="1610" actId="20577"/>
          <ac:spMkLst>
            <pc:docMk/>
            <pc:sldMk cId="3527206083" sldId="300"/>
            <ac:spMk id="39" creationId="{1858DAB3-8163-5F7D-9C7C-53566CD85137}"/>
          </ac:spMkLst>
        </pc:spChg>
        <pc:spChg chg="mod">
          <ac:chgData name="Maria Lyoteva" userId="4ff2a6fb7d8b0a51" providerId="LiveId" clId="{5D286308-D0B7-40E6-94CF-788756523FB9}" dt="2023-06-18T21:24:29.488" v="1646" actId="20577"/>
          <ac:spMkLst>
            <pc:docMk/>
            <pc:sldMk cId="3527206083" sldId="300"/>
            <ac:spMk id="40" creationId="{E037E410-7F33-2858-9E8E-DC90AA6070CB}"/>
          </ac:spMkLst>
        </pc:spChg>
        <pc:spChg chg="mod">
          <ac:chgData name="Maria Lyoteva" userId="4ff2a6fb7d8b0a51" providerId="LiveId" clId="{5D286308-D0B7-40E6-94CF-788756523FB9}" dt="2023-06-17T10:47:47.077" v="535" actId="20577"/>
          <ac:spMkLst>
            <pc:docMk/>
            <pc:sldMk cId="3527206083" sldId="300"/>
            <ac:spMk id="45" creationId="{B678963B-76BE-71A1-A1BA-E96C8303F002}"/>
          </ac:spMkLst>
        </pc:spChg>
        <pc:spChg chg="mod">
          <ac:chgData name="Maria Lyoteva" userId="4ff2a6fb7d8b0a51" providerId="LiveId" clId="{5D286308-D0B7-40E6-94CF-788756523FB9}" dt="2023-06-17T10:44:38.698" v="287" actId="20577"/>
          <ac:spMkLst>
            <pc:docMk/>
            <pc:sldMk cId="3527206083" sldId="300"/>
            <ac:spMk id="46" creationId="{D1D1066D-5529-6846-94FB-76740000688D}"/>
          </ac:spMkLst>
        </pc:spChg>
        <pc:spChg chg="mod">
          <ac:chgData name="Maria Lyoteva" userId="4ff2a6fb7d8b0a51" providerId="LiveId" clId="{5D286308-D0B7-40E6-94CF-788756523FB9}" dt="2023-06-17T10:44:58.003" v="311" actId="20577"/>
          <ac:spMkLst>
            <pc:docMk/>
            <pc:sldMk cId="3527206083" sldId="300"/>
            <ac:spMk id="47" creationId="{BF6969DA-9F52-7D16-6522-55B10884D488}"/>
          </ac:spMkLst>
        </pc:spChg>
        <pc:spChg chg="mod">
          <ac:chgData name="Maria Lyoteva" userId="4ff2a6fb7d8b0a51" providerId="LiveId" clId="{5D286308-D0B7-40E6-94CF-788756523FB9}" dt="2023-06-17T10:45:35.125" v="436" actId="20577"/>
          <ac:spMkLst>
            <pc:docMk/>
            <pc:sldMk cId="3527206083" sldId="300"/>
            <ac:spMk id="51" creationId="{6E31FD1D-6623-0F96-E0C5-F806611B032A}"/>
          </ac:spMkLst>
        </pc:spChg>
        <pc:spChg chg="mod">
          <ac:chgData name="Maria Lyoteva" userId="4ff2a6fb7d8b0a51" providerId="LiveId" clId="{5D286308-D0B7-40E6-94CF-788756523FB9}" dt="2023-06-17T10:46:02.970" v="459" actId="20577"/>
          <ac:spMkLst>
            <pc:docMk/>
            <pc:sldMk cId="3527206083" sldId="300"/>
            <ac:spMk id="52" creationId="{FE59537C-E84F-F308-DFA8-68783CD7F726}"/>
          </ac:spMkLst>
        </pc:spChg>
        <pc:spChg chg="mod">
          <ac:chgData name="Maria Lyoteva" userId="4ff2a6fb7d8b0a51" providerId="LiveId" clId="{5D286308-D0B7-40E6-94CF-788756523FB9}" dt="2023-06-17T10:46:19.115" v="495" actId="20577"/>
          <ac:spMkLst>
            <pc:docMk/>
            <pc:sldMk cId="3527206083" sldId="300"/>
            <ac:spMk id="53" creationId="{D939055C-A344-962B-0766-5E359E72ED1A}"/>
          </ac:spMkLst>
        </pc:spChg>
        <pc:spChg chg="mod">
          <ac:chgData name="Maria Lyoteva" userId="4ff2a6fb7d8b0a51" providerId="LiveId" clId="{5D286308-D0B7-40E6-94CF-788756523FB9}" dt="2023-06-18T21:10:25.919" v="1342" actId="207"/>
          <ac:spMkLst>
            <pc:docMk/>
            <pc:sldMk cId="3527206083" sldId="300"/>
            <ac:spMk id="54" creationId="{1963D3DF-3FE6-56F8-BC53-F6B32BF0BA00}"/>
          </ac:spMkLst>
        </pc:spChg>
        <pc:spChg chg="mod">
          <ac:chgData name="Maria Lyoteva" userId="4ff2a6fb7d8b0a51" providerId="LiveId" clId="{5D286308-D0B7-40E6-94CF-788756523FB9}" dt="2023-06-18T21:10:29.550" v="1343" actId="113"/>
          <ac:spMkLst>
            <pc:docMk/>
            <pc:sldMk cId="3527206083" sldId="300"/>
            <ac:spMk id="55" creationId="{C79FEA92-B3D9-E99F-6B88-A54422254D1D}"/>
          </ac:spMkLst>
        </pc:spChg>
        <pc:spChg chg="mod">
          <ac:chgData name="Maria Lyoteva" userId="4ff2a6fb7d8b0a51" providerId="LiveId" clId="{5D286308-D0B7-40E6-94CF-788756523FB9}" dt="2023-06-17T10:46:36.277" v="514" actId="20577"/>
          <ac:spMkLst>
            <pc:docMk/>
            <pc:sldMk cId="3527206083" sldId="300"/>
            <ac:spMk id="57" creationId="{C6258B2F-05FF-1B92-13E2-C179A169C19A}"/>
          </ac:spMkLst>
        </pc:spChg>
        <pc:spChg chg="mod">
          <ac:chgData name="Maria Lyoteva" userId="4ff2a6fb7d8b0a51" providerId="LiveId" clId="{5D286308-D0B7-40E6-94CF-788756523FB9}" dt="2023-06-17T10:45:39.136" v="438" actId="313"/>
          <ac:spMkLst>
            <pc:docMk/>
            <pc:sldMk cId="3527206083" sldId="300"/>
            <ac:spMk id="59" creationId="{75F60030-3D70-7DE8-BBCC-5E460E5E63E1}"/>
          </ac:spMkLst>
        </pc:spChg>
        <pc:spChg chg="mod">
          <ac:chgData name="Maria Lyoteva" userId="4ff2a6fb7d8b0a51" providerId="LiveId" clId="{5D286308-D0B7-40E6-94CF-788756523FB9}" dt="2023-06-17T10:46:54.462" v="532" actId="20577"/>
          <ac:spMkLst>
            <pc:docMk/>
            <pc:sldMk cId="3527206083" sldId="300"/>
            <ac:spMk id="61" creationId="{B4D98120-2E03-F1F1-B33C-1C88F8D87A98}"/>
          </ac:spMkLst>
        </pc:spChg>
      </pc:sldChg>
      <pc:sldChg chg="del">
        <pc:chgData name="Maria Lyoteva" userId="4ff2a6fb7d8b0a51" providerId="LiveId" clId="{5D286308-D0B7-40E6-94CF-788756523FB9}" dt="2023-06-17T11:00:20.115" v="895" actId="47"/>
        <pc:sldMkLst>
          <pc:docMk/>
          <pc:sldMk cId="53769855" sldId="301"/>
        </pc:sldMkLst>
      </pc:sldChg>
      <pc:sldChg chg="del">
        <pc:chgData name="Maria Lyoteva" userId="4ff2a6fb7d8b0a51" providerId="LiveId" clId="{5D286308-D0B7-40E6-94CF-788756523FB9}" dt="2023-06-18T21:20:17.392" v="1561" actId="47"/>
        <pc:sldMkLst>
          <pc:docMk/>
          <pc:sldMk cId="1177522649" sldId="302"/>
        </pc:sldMkLst>
      </pc:sldChg>
      <pc:sldChg chg="del">
        <pc:chgData name="Maria Lyoteva" userId="4ff2a6fb7d8b0a51" providerId="LiveId" clId="{5D286308-D0B7-40E6-94CF-788756523FB9}" dt="2023-06-18T09:29:55.854" v="1146" actId="47"/>
        <pc:sldMkLst>
          <pc:docMk/>
          <pc:sldMk cId="361167365" sldId="303"/>
        </pc:sldMkLst>
      </pc:sldChg>
      <pc:sldChg chg="del">
        <pc:chgData name="Maria Lyoteva" userId="4ff2a6fb7d8b0a51" providerId="LiveId" clId="{5D286308-D0B7-40E6-94CF-788756523FB9}" dt="2023-06-18T09:30:01.725" v="1149" actId="47"/>
        <pc:sldMkLst>
          <pc:docMk/>
          <pc:sldMk cId="1962959115" sldId="304"/>
        </pc:sldMkLst>
      </pc:sldChg>
      <pc:sldChg chg="del">
        <pc:chgData name="Maria Lyoteva" userId="4ff2a6fb7d8b0a51" providerId="LiveId" clId="{5D286308-D0B7-40E6-94CF-788756523FB9}" dt="2023-06-18T09:29:58.943" v="1147" actId="47"/>
        <pc:sldMkLst>
          <pc:docMk/>
          <pc:sldMk cId="90335188" sldId="305"/>
        </pc:sldMkLst>
      </pc:sldChg>
      <pc:sldChg chg="del">
        <pc:chgData name="Maria Lyoteva" userId="4ff2a6fb7d8b0a51" providerId="LiveId" clId="{5D286308-D0B7-40E6-94CF-788756523FB9}" dt="2023-06-18T09:30:00.314" v="1148" actId="47"/>
        <pc:sldMkLst>
          <pc:docMk/>
          <pc:sldMk cId="130001951" sldId="306"/>
        </pc:sldMkLst>
      </pc:sldChg>
      <pc:sldChg chg="del">
        <pc:chgData name="Maria Lyoteva" userId="4ff2a6fb7d8b0a51" providerId="LiveId" clId="{5D286308-D0B7-40E6-94CF-788756523FB9}" dt="2023-06-17T10:59:49.056" v="882" actId="47"/>
        <pc:sldMkLst>
          <pc:docMk/>
          <pc:sldMk cId="3222009856" sldId="307"/>
        </pc:sldMkLst>
      </pc:sldChg>
      <pc:sldChg chg="del">
        <pc:chgData name="Maria Lyoteva" userId="4ff2a6fb7d8b0a51" providerId="LiveId" clId="{5D286308-D0B7-40E6-94CF-788756523FB9}" dt="2023-06-17T10:59:49.996" v="883" actId="47"/>
        <pc:sldMkLst>
          <pc:docMk/>
          <pc:sldMk cId="3145716535" sldId="308"/>
        </pc:sldMkLst>
      </pc:sldChg>
      <pc:sldChg chg="del">
        <pc:chgData name="Maria Lyoteva" userId="4ff2a6fb7d8b0a51" providerId="LiveId" clId="{5D286308-D0B7-40E6-94CF-788756523FB9}" dt="2023-06-17T10:41:38.572" v="1" actId="47"/>
        <pc:sldMkLst>
          <pc:docMk/>
          <pc:sldMk cId="1924667817" sldId="309"/>
        </pc:sldMkLst>
      </pc:sldChg>
      <pc:sldChg chg="del">
        <pc:chgData name="Maria Lyoteva" userId="4ff2a6fb7d8b0a51" providerId="LiveId" clId="{5D286308-D0B7-40E6-94CF-788756523FB9}" dt="2023-06-17T10:41:39.496" v="2" actId="47"/>
        <pc:sldMkLst>
          <pc:docMk/>
          <pc:sldMk cId="2798553357" sldId="310"/>
        </pc:sldMkLst>
      </pc:sldChg>
      <pc:sldChg chg="del">
        <pc:chgData name="Maria Lyoteva" userId="4ff2a6fb7d8b0a51" providerId="LiveId" clId="{5D286308-D0B7-40E6-94CF-788756523FB9}" dt="2023-06-17T10:42:50.351" v="122" actId="47"/>
        <pc:sldMkLst>
          <pc:docMk/>
          <pc:sldMk cId="1605545471" sldId="311"/>
        </pc:sldMkLst>
      </pc:sldChg>
      <pc:sldChg chg="del">
        <pc:chgData name="Maria Lyoteva" userId="4ff2a6fb7d8b0a51" providerId="LiveId" clId="{5D286308-D0B7-40E6-94CF-788756523FB9}" dt="2023-06-17T10:42:50.923" v="123" actId="47"/>
        <pc:sldMkLst>
          <pc:docMk/>
          <pc:sldMk cId="2744709508" sldId="312"/>
        </pc:sldMkLst>
      </pc:sldChg>
      <pc:sldChg chg="modSp mod">
        <pc:chgData name="Maria Lyoteva" userId="4ff2a6fb7d8b0a51" providerId="LiveId" clId="{5D286308-D0B7-40E6-94CF-788756523FB9}" dt="2023-06-19T09:17:46.045" v="2308" actId="14100"/>
        <pc:sldMkLst>
          <pc:docMk/>
          <pc:sldMk cId="2421552958" sldId="313"/>
        </pc:sldMkLst>
        <pc:picChg chg="mod">
          <ac:chgData name="Maria Lyoteva" userId="4ff2a6fb7d8b0a51" providerId="LiveId" clId="{5D286308-D0B7-40E6-94CF-788756523FB9}" dt="2023-06-19T09:17:46.045" v="2308" actId="14100"/>
          <ac:picMkLst>
            <pc:docMk/>
            <pc:sldMk cId="2421552958" sldId="313"/>
            <ac:picMk id="6" creationId="{E08331A6-9D41-0912-1B9E-7EE634634360}"/>
          </ac:picMkLst>
        </pc:picChg>
      </pc:sldChg>
      <pc:sldChg chg="del">
        <pc:chgData name="Maria Lyoteva" userId="4ff2a6fb7d8b0a51" providerId="LiveId" clId="{5D286308-D0B7-40E6-94CF-788756523FB9}" dt="2023-06-18T21:20:27.496" v="1566" actId="47"/>
        <pc:sldMkLst>
          <pc:docMk/>
          <pc:sldMk cId="2293331237" sldId="314"/>
        </pc:sldMkLst>
      </pc:sldChg>
      <pc:sldChg chg="del">
        <pc:chgData name="Maria Lyoteva" userId="4ff2a6fb7d8b0a51" providerId="LiveId" clId="{5D286308-D0B7-40E6-94CF-788756523FB9}" dt="2023-06-18T21:20:22.838" v="1564" actId="47"/>
        <pc:sldMkLst>
          <pc:docMk/>
          <pc:sldMk cId="3323860646" sldId="315"/>
        </pc:sldMkLst>
      </pc:sldChg>
      <pc:sldChg chg="del">
        <pc:chgData name="Maria Lyoteva" userId="4ff2a6fb7d8b0a51" providerId="LiveId" clId="{5D286308-D0B7-40E6-94CF-788756523FB9}" dt="2023-06-18T21:20:21.399" v="1563" actId="47"/>
        <pc:sldMkLst>
          <pc:docMk/>
          <pc:sldMk cId="2351580132" sldId="316"/>
        </pc:sldMkLst>
      </pc:sldChg>
      <pc:sldChg chg="del">
        <pc:chgData name="Maria Lyoteva" userId="4ff2a6fb7d8b0a51" providerId="LiveId" clId="{5D286308-D0B7-40E6-94CF-788756523FB9}" dt="2023-06-17T10:59:43.649" v="879" actId="47"/>
        <pc:sldMkLst>
          <pc:docMk/>
          <pc:sldMk cId="1892294046" sldId="317"/>
        </pc:sldMkLst>
      </pc:sldChg>
      <pc:sldChg chg="del">
        <pc:chgData name="Maria Lyoteva" userId="4ff2a6fb7d8b0a51" providerId="LiveId" clId="{5D286308-D0B7-40E6-94CF-788756523FB9}" dt="2023-06-17T10:59:41.687" v="878" actId="47"/>
        <pc:sldMkLst>
          <pc:docMk/>
          <pc:sldMk cId="4013274695" sldId="318"/>
        </pc:sldMkLst>
      </pc:sldChg>
      <pc:sldChg chg="del">
        <pc:chgData name="Maria Lyoteva" userId="4ff2a6fb7d8b0a51" providerId="LiveId" clId="{5D286308-D0B7-40E6-94CF-788756523FB9}" dt="2023-06-18T21:20:16.969" v="1560" actId="47"/>
        <pc:sldMkLst>
          <pc:docMk/>
          <pc:sldMk cId="1268008307" sldId="319"/>
        </pc:sldMkLst>
      </pc:sldChg>
      <pc:sldChg chg="del">
        <pc:chgData name="Maria Lyoteva" userId="4ff2a6fb7d8b0a51" providerId="LiveId" clId="{5D286308-D0B7-40E6-94CF-788756523FB9}" dt="2023-06-18T21:20:16.404" v="1559" actId="47"/>
        <pc:sldMkLst>
          <pc:docMk/>
          <pc:sldMk cId="4125276550" sldId="320"/>
        </pc:sldMkLst>
      </pc:sldChg>
      <pc:sldChg chg="addSp delSp modSp add mod">
        <pc:chgData name="Maria Lyoteva" userId="4ff2a6fb7d8b0a51" providerId="LiveId" clId="{5D286308-D0B7-40E6-94CF-788756523FB9}" dt="2023-06-19T09:29:41.709" v="2451" actId="20577"/>
        <pc:sldMkLst>
          <pc:docMk/>
          <pc:sldMk cId="1991727339" sldId="321"/>
        </pc:sldMkLst>
        <pc:spChg chg="mod">
          <ac:chgData name="Maria Lyoteva" userId="4ff2a6fb7d8b0a51" providerId="LiveId" clId="{5D286308-D0B7-40E6-94CF-788756523FB9}" dt="2023-06-17T10:48:49.740" v="630" actId="20577"/>
          <ac:spMkLst>
            <pc:docMk/>
            <pc:sldMk cId="1991727339" sldId="321"/>
            <ac:spMk id="2" creationId="{95FE66A6-997C-16BC-625C-6E429455326C}"/>
          </ac:spMkLst>
        </pc:spChg>
        <pc:spChg chg="mod">
          <ac:chgData name="Maria Lyoteva" userId="4ff2a6fb7d8b0a51" providerId="LiveId" clId="{5D286308-D0B7-40E6-94CF-788756523FB9}" dt="2023-06-19T09:29:41.709" v="2451" actId="20577"/>
          <ac:spMkLst>
            <pc:docMk/>
            <pc:sldMk cId="1991727339" sldId="321"/>
            <ac:spMk id="7" creationId="{DB450221-DBB3-C40F-8E7C-630B0155DE30}"/>
          </ac:spMkLst>
        </pc:spChg>
        <pc:spChg chg="del">
          <ac:chgData name="Maria Lyoteva" userId="4ff2a6fb7d8b0a51" providerId="LiveId" clId="{5D286308-D0B7-40E6-94CF-788756523FB9}" dt="2023-06-18T21:27:10.472" v="1658" actId="478"/>
          <ac:spMkLst>
            <pc:docMk/>
            <pc:sldMk cId="1991727339" sldId="321"/>
            <ac:spMk id="8" creationId="{F8E23D0B-479D-4AB2-C305-AD6098AD0B11}"/>
          </ac:spMkLst>
        </pc:spChg>
        <pc:spChg chg="add del mod">
          <ac:chgData name="Maria Lyoteva" userId="4ff2a6fb7d8b0a51" providerId="LiveId" clId="{5D286308-D0B7-40E6-94CF-788756523FB9}" dt="2023-06-18T21:27:14.515" v="1659" actId="478"/>
          <ac:spMkLst>
            <pc:docMk/>
            <pc:sldMk cId="1991727339" sldId="321"/>
            <ac:spMk id="10" creationId="{E50F9D71-6A23-E042-DF87-F28DA94E0C7D}"/>
          </ac:spMkLst>
        </pc:spChg>
      </pc:sldChg>
      <pc:sldChg chg="addSp delSp modSp add mod">
        <pc:chgData name="Maria Lyoteva" userId="4ff2a6fb7d8b0a51" providerId="LiveId" clId="{5D286308-D0B7-40E6-94CF-788756523FB9}" dt="2023-06-19T09:30:48.507" v="2471" actId="20577"/>
        <pc:sldMkLst>
          <pc:docMk/>
          <pc:sldMk cId="3086327571" sldId="322"/>
        </pc:sldMkLst>
        <pc:spChg chg="mod">
          <ac:chgData name="Maria Lyoteva" userId="4ff2a6fb7d8b0a51" providerId="LiveId" clId="{5D286308-D0B7-40E6-94CF-788756523FB9}" dt="2023-06-18T21:23:46.681" v="1595" actId="20577"/>
          <ac:spMkLst>
            <pc:docMk/>
            <pc:sldMk cId="3086327571" sldId="322"/>
            <ac:spMk id="2" creationId="{95FE66A6-997C-16BC-625C-6E429455326C}"/>
          </ac:spMkLst>
        </pc:spChg>
        <pc:spChg chg="mod">
          <ac:chgData name="Maria Lyoteva" userId="4ff2a6fb7d8b0a51" providerId="LiveId" clId="{5D286308-D0B7-40E6-94CF-788756523FB9}" dt="2023-06-19T09:30:48.507" v="2471" actId="20577"/>
          <ac:spMkLst>
            <pc:docMk/>
            <pc:sldMk cId="3086327571" sldId="322"/>
            <ac:spMk id="7" creationId="{DB450221-DBB3-C40F-8E7C-630B0155DE30}"/>
          </ac:spMkLst>
        </pc:spChg>
        <pc:spChg chg="del">
          <ac:chgData name="Maria Lyoteva" userId="4ff2a6fb7d8b0a51" providerId="LiveId" clId="{5D286308-D0B7-40E6-94CF-788756523FB9}" dt="2023-06-18T21:26:58.450" v="1656" actId="478"/>
          <ac:spMkLst>
            <pc:docMk/>
            <pc:sldMk cId="3086327571" sldId="322"/>
            <ac:spMk id="8" creationId="{F8E23D0B-479D-4AB2-C305-AD6098AD0B11}"/>
          </ac:spMkLst>
        </pc:spChg>
        <pc:spChg chg="add del mod">
          <ac:chgData name="Maria Lyoteva" userId="4ff2a6fb7d8b0a51" providerId="LiveId" clId="{5D286308-D0B7-40E6-94CF-788756523FB9}" dt="2023-06-18T21:27:02.536" v="1657" actId="478"/>
          <ac:spMkLst>
            <pc:docMk/>
            <pc:sldMk cId="3086327571" sldId="322"/>
            <ac:spMk id="10" creationId="{6DC3DFFC-EA2E-A99C-1077-0DBEDEFB4730}"/>
          </ac:spMkLst>
        </pc:spChg>
      </pc:sldChg>
      <pc:sldChg chg="delSp modSp new mod">
        <pc:chgData name="Maria Lyoteva" userId="4ff2a6fb7d8b0a51" providerId="LiveId" clId="{5D286308-D0B7-40E6-94CF-788756523FB9}" dt="2023-06-19T09:30:23.071" v="2464" actId="20577"/>
        <pc:sldMkLst>
          <pc:docMk/>
          <pc:sldMk cId="1528963916" sldId="323"/>
        </pc:sldMkLst>
        <pc:spChg chg="mod">
          <ac:chgData name="Maria Lyoteva" userId="4ff2a6fb7d8b0a51" providerId="LiveId" clId="{5D286308-D0B7-40E6-94CF-788756523FB9}" dt="2023-06-17T10:49:47.001" v="711" actId="20577"/>
          <ac:spMkLst>
            <pc:docMk/>
            <pc:sldMk cId="1528963916" sldId="323"/>
            <ac:spMk id="2" creationId="{7B350A4E-7C17-B11E-8F02-EBDDAF695AC3}"/>
          </ac:spMkLst>
        </pc:spChg>
        <pc:spChg chg="mod">
          <ac:chgData name="Maria Lyoteva" userId="4ff2a6fb7d8b0a51" providerId="LiveId" clId="{5D286308-D0B7-40E6-94CF-788756523FB9}" dt="2023-06-19T09:30:23.071" v="2464" actId="20577"/>
          <ac:spMkLst>
            <pc:docMk/>
            <pc:sldMk cId="1528963916" sldId="323"/>
            <ac:spMk id="6" creationId="{4ADFB909-AADF-D522-E3D6-F84F61A8EBB2}"/>
          </ac:spMkLst>
        </pc:spChg>
        <pc:spChg chg="del">
          <ac:chgData name="Maria Lyoteva" userId="4ff2a6fb7d8b0a51" providerId="LiveId" clId="{5D286308-D0B7-40E6-94CF-788756523FB9}" dt="2023-06-18T21:26:17.449" v="1655" actId="478"/>
          <ac:spMkLst>
            <pc:docMk/>
            <pc:sldMk cId="1528963916" sldId="323"/>
            <ac:spMk id="7" creationId="{B5A832D2-0334-994A-154C-E67388DBB4D8}"/>
          </ac:spMkLst>
        </pc:spChg>
        <pc:spChg chg="mod">
          <ac:chgData name="Maria Lyoteva" userId="4ff2a6fb7d8b0a51" providerId="LiveId" clId="{5D286308-D0B7-40E6-94CF-788756523FB9}" dt="2023-06-17T10:49:28.372" v="687" actId="20577"/>
          <ac:spMkLst>
            <pc:docMk/>
            <pc:sldMk cId="1528963916" sldId="323"/>
            <ac:spMk id="8" creationId="{90450395-845E-F148-A911-08BE17C12219}"/>
          </ac:spMkLst>
        </pc:spChg>
      </pc:sldChg>
      <pc:sldChg chg="delSp modSp add mod">
        <pc:chgData name="Maria Lyoteva" userId="4ff2a6fb7d8b0a51" providerId="LiveId" clId="{5D286308-D0B7-40E6-94CF-788756523FB9}" dt="2023-06-19T09:32:32.035" v="2475" actId="20577"/>
        <pc:sldMkLst>
          <pc:docMk/>
          <pc:sldMk cId="2668417204" sldId="324"/>
        </pc:sldMkLst>
        <pc:spChg chg="mod">
          <ac:chgData name="Maria Lyoteva" userId="4ff2a6fb7d8b0a51" providerId="LiveId" clId="{5D286308-D0B7-40E6-94CF-788756523FB9}" dt="2023-06-17T10:49:58.590" v="729" actId="313"/>
          <ac:spMkLst>
            <pc:docMk/>
            <pc:sldMk cId="2668417204" sldId="324"/>
            <ac:spMk id="2" creationId="{7B350A4E-7C17-B11E-8F02-EBDDAF695AC3}"/>
          </ac:spMkLst>
        </pc:spChg>
        <pc:spChg chg="mod">
          <ac:chgData name="Maria Lyoteva" userId="4ff2a6fb7d8b0a51" providerId="LiveId" clId="{5D286308-D0B7-40E6-94CF-788756523FB9}" dt="2023-06-19T09:32:32.035" v="2475" actId="20577"/>
          <ac:spMkLst>
            <pc:docMk/>
            <pc:sldMk cId="2668417204" sldId="324"/>
            <ac:spMk id="6" creationId="{4ADFB909-AADF-D522-E3D6-F84F61A8EBB2}"/>
          </ac:spMkLst>
        </pc:spChg>
        <pc:spChg chg="del">
          <ac:chgData name="Maria Lyoteva" userId="4ff2a6fb7d8b0a51" providerId="LiveId" clId="{5D286308-D0B7-40E6-94CF-788756523FB9}" dt="2023-06-18T21:26:09.728" v="1654" actId="478"/>
          <ac:spMkLst>
            <pc:docMk/>
            <pc:sldMk cId="2668417204" sldId="324"/>
            <ac:spMk id="7" creationId="{B5A832D2-0334-994A-154C-E67388DBB4D8}"/>
          </ac:spMkLst>
        </pc:spChg>
      </pc:sldChg>
      <pc:sldChg chg="delSp modSp add mod">
        <pc:chgData name="Maria Lyoteva" userId="4ff2a6fb7d8b0a51" providerId="LiveId" clId="{5D286308-D0B7-40E6-94CF-788756523FB9}" dt="2023-06-19T09:32:45.640" v="2478" actId="20577"/>
        <pc:sldMkLst>
          <pc:docMk/>
          <pc:sldMk cId="1682158037" sldId="325"/>
        </pc:sldMkLst>
        <pc:spChg chg="mod">
          <ac:chgData name="Maria Lyoteva" userId="4ff2a6fb7d8b0a51" providerId="LiveId" clId="{5D286308-D0B7-40E6-94CF-788756523FB9}" dt="2023-06-17T10:50:12.258" v="748" actId="20577"/>
          <ac:spMkLst>
            <pc:docMk/>
            <pc:sldMk cId="1682158037" sldId="325"/>
            <ac:spMk id="2" creationId="{7B350A4E-7C17-B11E-8F02-EBDDAF695AC3}"/>
          </ac:spMkLst>
        </pc:spChg>
        <pc:spChg chg="mod">
          <ac:chgData name="Maria Lyoteva" userId="4ff2a6fb7d8b0a51" providerId="LiveId" clId="{5D286308-D0B7-40E6-94CF-788756523FB9}" dt="2023-06-19T09:32:45.640" v="2478" actId="20577"/>
          <ac:spMkLst>
            <pc:docMk/>
            <pc:sldMk cId="1682158037" sldId="325"/>
            <ac:spMk id="6" creationId="{4ADFB909-AADF-D522-E3D6-F84F61A8EBB2}"/>
          </ac:spMkLst>
        </pc:spChg>
        <pc:spChg chg="del">
          <ac:chgData name="Maria Lyoteva" userId="4ff2a6fb7d8b0a51" providerId="LiveId" clId="{5D286308-D0B7-40E6-94CF-788756523FB9}" dt="2023-06-18T21:26:00.023" v="1653" actId="478"/>
          <ac:spMkLst>
            <pc:docMk/>
            <pc:sldMk cId="1682158037" sldId="325"/>
            <ac:spMk id="7" creationId="{B5A832D2-0334-994A-154C-E67388DBB4D8}"/>
          </ac:spMkLst>
        </pc:spChg>
      </pc:sldChg>
      <pc:sldChg chg="delSp modSp new mod">
        <pc:chgData name="Maria Lyoteva" userId="4ff2a6fb7d8b0a51" providerId="LiveId" clId="{5D286308-D0B7-40E6-94CF-788756523FB9}" dt="2023-06-19T09:29:03.210" v="2434" actId="20577"/>
        <pc:sldMkLst>
          <pc:docMk/>
          <pc:sldMk cId="399754881" sldId="326"/>
        </pc:sldMkLst>
        <pc:spChg chg="mod">
          <ac:chgData name="Maria Lyoteva" userId="4ff2a6fb7d8b0a51" providerId="LiveId" clId="{5D286308-D0B7-40E6-94CF-788756523FB9}" dt="2023-06-17T10:50:51.796" v="785" actId="20577"/>
          <ac:spMkLst>
            <pc:docMk/>
            <pc:sldMk cId="399754881" sldId="326"/>
            <ac:spMk id="2" creationId="{21F27016-49D0-7438-5078-F62F26B2DFDE}"/>
          </ac:spMkLst>
        </pc:spChg>
        <pc:spChg chg="mod">
          <ac:chgData name="Maria Lyoteva" userId="4ff2a6fb7d8b0a51" providerId="LiveId" clId="{5D286308-D0B7-40E6-94CF-788756523FB9}" dt="2023-06-19T09:29:03.210" v="2434" actId="20577"/>
          <ac:spMkLst>
            <pc:docMk/>
            <pc:sldMk cId="399754881" sldId="326"/>
            <ac:spMk id="6" creationId="{0B464547-CBA2-761A-FEEC-40DC0622B2EB}"/>
          </ac:spMkLst>
        </pc:spChg>
        <pc:spChg chg="del mod">
          <ac:chgData name="Maria Lyoteva" userId="4ff2a6fb7d8b0a51" providerId="LiveId" clId="{5D286308-D0B7-40E6-94CF-788756523FB9}" dt="2023-06-18T21:25:33.948" v="1650" actId="478"/>
          <ac:spMkLst>
            <pc:docMk/>
            <pc:sldMk cId="399754881" sldId="326"/>
            <ac:spMk id="7" creationId="{B4143FD7-B50A-9261-8358-740B7EB20451}"/>
          </ac:spMkLst>
        </pc:spChg>
        <pc:spChg chg="mod">
          <ac:chgData name="Maria Lyoteva" userId="4ff2a6fb7d8b0a51" providerId="LiveId" clId="{5D286308-D0B7-40E6-94CF-788756523FB9}" dt="2023-06-17T10:50:27.472" v="764" actId="20577"/>
          <ac:spMkLst>
            <pc:docMk/>
            <pc:sldMk cId="399754881" sldId="326"/>
            <ac:spMk id="8" creationId="{A60A4C26-44DD-8DEE-85BB-A50BF77AB938}"/>
          </ac:spMkLst>
        </pc:spChg>
      </pc:sldChg>
      <pc:sldChg chg="delSp modSp new mod">
        <pc:chgData name="Maria Lyoteva" userId="4ff2a6fb7d8b0a51" providerId="LiveId" clId="{5D286308-D0B7-40E6-94CF-788756523FB9}" dt="2023-06-18T21:39:03.980" v="1885" actId="20577"/>
        <pc:sldMkLst>
          <pc:docMk/>
          <pc:sldMk cId="2032912216" sldId="327"/>
        </pc:sldMkLst>
        <pc:spChg chg="mod">
          <ac:chgData name="Maria Lyoteva" userId="4ff2a6fb7d8b0a51" providerId="LiveId" clId="{5D286308-D0B7-40E6-94CF-788756523FB9}" dt="2023-06-17T10:54:22.202" v="828" actId="20577"/>
          <ac:spMkLst>
            <pc:docMk/>
            <pc:sldMk cId="2032912216" sldId="327"/>
            <ac:spMk id="2" creationId="{DA986133-C30D-932C-D7DD-91811A4AA9A0}"/>
          </ac:spMkLst>
        </pc:spChg>
        <pc:spChg chg="mod">
          <ac:chgData name="Maria Lyoteva" userId="4ff2a6fb7d8b0a51" providerId="LiveId" clId="{5D286308-D0B7-40E6-94CF-788756523FB9}" dt="2023-06-18T21:39:03.980" v="1885" actId="20577"/>
          <ac:spMkLst>
            <pc:docMk/>
            <pc:sldMk cId="2032912216" sldId="327"/>
            <ac:spMk id="6" creationId="{2147175D-AC4E-140C-4C9A-4429652750C4}"/>
          </ac:spMkLst>
        </pc:spChg>
        <pc:spChg chg="del">
          <ac:chgData name="Maria Lyoteva" userId="4ff2a6fb7d8b0a51" providerId="LiveId" clId="{5D286308-D0B7-40E6-94CF-788756523FB9}" dt="2023-06-18T21:25:49.030" v="1652" actId="478"/>
          <ac:spMkLst>
            <pc:docMk/>
            <pc:sldMk cId="2032912216" sldId="327"/>
            <ac:spMk id="7" creationId="{7F63C797-1706-ADD8-ACD1-1E4856A7A839}"/>
          </ac:spMkLst>
        </pc:spChg>
        <pc:spChg chg="mod">
          <ac:chgData name="Maria Lyoteva" userId="4ff2a6fb7d8b0a51" providerId="LiveId" clId="{5D286308-D0B7-40E6-94CF-788756523FB9}" dt="2023-06-17T10:54:03.358" v="805" actId="20577"/>
          <ac:spMkLst>
            <pc:docMk/>
            <pc:sldMk cId="2032912216" sldId="327"/>
            <ac:spMk id="8" creationId="{8DC59D96-DF79-9995-E1DF-67334EB32AAC}"/>
          </ac:spMkLst>
        </pc:spChg>
      </pc:sldChg>
      <pc:sldChg chg="delSp modSp new mod ord">
        <pc:chgData name="Maria Lyoteva" userId="4ff2a6fb7d8b0a51" providerId="LiveId" clId="{5D286308-D0B7-40E6-94CF-788756523FB9}" dt="2023-06-19T09:27:16.519" v="2383" actId="20577"/>
        <pc:sldMkLst>
          <pc:docMk/>
          <pc:sldMk cId="55694087" sldId="328"/>
        </pc:sldMkLst>
        <pc:spChg chg="mod">
          <ac:chgData name="Maria Lyoteva" userId="4ff2a6fb7d8b0a51" providerId="LiveId" clId="{5D286308-D0B7-40E6-94CF-788756523FB9}" dt="2023-06-17T10:59:28.504" v="875" actId="20577"/>
          <ac:spMkLst>
            <pc:docMk/>
            <pc:sldMk cId="55694087" sldId="328"/>
            <ac:spMk id="2" creationId="{FE30AB04-DBF0-3993-E580-8229BE5B0A9D}"/>
          </ac:spMkLst>
        </pc:spChg>
        <pc:spChg chg="mod">
          <ac:chgData name="Maria Lyoteva" userId="4ff2a6fb7d8b0a51" providerId="LiveId" clId="{5D286308-D0B7-40E6-94CF-788756523FB9}" dt="2023-06-19T09:27:16.519" v="2383" actId="20577"/>
          <ac:spMkLst>
            <pc:docMk/>
            <pc:sldMk cId="55694087" sldId="328"/>
            <ac:spMk id="6" creationId="{09D04FDE-55BC-7137-F3A4-193B55E2BCB1}"/>
          </ac:spMkLst>
        </pc:spChg>
        <pc:spChg chg="del">
          <ac:chgData name="Maria Lyoteva" userId="4ff2a6fb7d8b0a51" providerId="LiveId" clId="{5D286308-D0B7-40E6-94CF-788756523FB9}" dt="2023-06-18T21:25:43.804" v="1651" actId="478"/>
          <ac:spMkLst>
            <pc:docMk/>
            <pc:sldMk cId="55694087" sldId="328"/>
            <ac:spMk id="7" creationId="{ACD807E3-18ED-3954-D35F-11AB4701812B}"/>
          </ac:spMkLst>
        </pc:spChg>
        <pc:spChg chg="mod">
          <ac:chgData name="Maria Lyoteva" userId="4ff2a6fb7d8b0a51" providerId="LiveId" clId="{5D286308-D0B7-40E6-94CF-788756523FB9}" dt="2023-06-17T10:59:16.863" v="850" actId="20577"/>
          <ac:spMkLst>
            <pc:docMk/>
            <pc:sldMk cId="55694087" sldId="328"/>
            <ac:spMk id="8" creationId="{6AB51956-EE4C-034B-6CA4-84FD3BF0F239}"/>
          </ac:spMkLst>
        </pc:spChg>
      </pc:sldChg>
      <pc:sldChg chg="delSp modSp new mod">
        <pc:chgData name="Maria Lyoteva" userId="4ff2a6fb7d8b0a51" providerId="LiveId" clId="{5D286308-D0B7-40E6-94CF-788756523FB9}" dt="2023-06-19T09:21:47.929" v="2345"/>
        <pc:sldMkLst>
          <pc:docMk/>
          <pc:sldMk cId="46952387" sldId="329"/>
        </pc:sldMkLst>
        <pc:spChg chg="mod">
          <ac:chgData name="Maria Lyoteva" userId="4ff2a6fb7d8b0a51" providerId="LiveId" clId="{5D286308-D0B7-40E6-94CF-788756523FB9}" dt="2023-06-19T09:19:03.879" v="2334" actId="20577"/>
          <ac:spMkLst>
            <pc:docMk/>
            <pc:sldMk cId="46952387" sldId="329"/>
            <ac:spMk id="2" creationId="{F9B5031D-0EB3-08E3-4C64-061A7FD016A1}"/>
          </ac:spMkLst>
        </pc:spChg>
        <pc:spChg chg="mod">
          <ac:chgData name="Maria Lyoteva" userId="4ff2a6fb7d8b0a51" providerId="LiveId" clId="{5D286308-D0B7-40E6-94CF-788756523FB9}" dt="2023-06-19T09:21:47.929" v="2345"/>
          <ac:spMkLst>
            <pc:docMk/>
            <pc:sldMk cId="46952387" sldId="329"/>
            <ac:spMk id="6" creationId="{FE4ABD1E-521E-2B68-2A0B-98C0F0F857E8}"/>
          </ac:spMkLst>
        </pc:spChg>
        <pc:spChg chg="del">
          <ac:chgData name="Maria Lyoteva" userId="4ff2a6fb7d8b0a51" providerId="LiveId" clId="{5D286308-D0B7-40E6-94CF-788756523FB9}" dt="2023-06-19T09:21:28.245" v="2341" actId="478"/>
          <ac:spMkLst>
            <pc:docMk/>
            <pc:sldMk cId="46952387" sldId="329"/>
            <ac:spMk id="7" creationId="{2063491E-64D6-ECD0-C1EC-6B702C7A5CCE}"/>
          </ac:spMkLst>
        </pc:spChg>
        <pc:spChg chg="mod">
          <ac:chgData name="Maria Lyoteva" userId="4ff2a6fb7d8b0a51" providerId="LiveId" clId="{5D286308-D0B7-40E6-94CF-788756523FB9}" dt="2023-06-19T09:18:58.895" v="2327" actId="20577"/>
          <ac:spMkLst>
            <pc:docMk/>
            <pc:sldMk cId="46952387" sldId="329"/>
            <ac:spMk id="8" creationId="{1A8D9C6B-9639-F625-1889-778EBF32DBA7}"/>
          </ac:spMkLst>
        </pc:spChg>
      </pc:sldChg>
      <pc:sldChg chg="add">
        <pc:chgData name="Maria Lyoteva" userId="4ff2a6fb7d8b0a51" providerId="LiveId" clId="{5D286308-D0B7-40E6-94CF-788756523FB9}" dt="2023-06-19T09:31:49.289" v="2472"/>
        <pc:sldMkLst>
          <pc:docMk/>
          <pc:sldMk cId="3852418424" sldId="330"/>
        </pc:sldMkLst>
      </pc:sldChg>
      <pc:sldMasterChg chg="delSldLayout">
        <pc:chgData name="Maria Lyoteva" userId="4ff2a6fb7d8b0a51" providerId="LiveId" clId="{5D286308-D0B7-40E6-94CF-788756523FB9}" dt="2023-06-17T10:41:39.496" v="2" actId="47"/>
        <pc:sldMasterMkLst>
          <pc:docMk/>
          <pc:sldMasterMk cId="2615922609" sldId="2147483648"/>
        </pc:sldMasterMkLst>
        <pc:sldLayoutChg chg="del">
          <pc:chgData name="Maria Lyoteva" userId="4ff2a6fb7d8b0a51" providerId="LiveId" clId="{5D286308-D0B7-40E6-94CF-788756523FB9}" dt="2023-06-17T10:41:39.496" v="2" actId="47"/>
          <pc:sldLayoutMkLst>
            <pc:docMk/>
            <pc:sldMasterMk cId="2615922609" sldId="2147483648"/>
            <pc:sldLayoutMk cId="3708187868" sldId="2147483973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"/>
          <p:cNvSpPr>
            <a:spLocks noGrp="1"/>
          </p:cNvSpPr>
          <p:nvPr>
            <p:ph type="ftr" sz="quarter" idx="2"/>
          </p:nvPr>
        </p:nvSpPr>
        <p:spPr bwMode="gray">
          <a:xfrm>
            <a:off x="0" y="8604000"/>
            <a:ext cx="5040000" cy="540000"/>
          </a:xfrm>
          <a:prstGeom prst="rect">
            <a:avLst/>
          </a:prstGeom>
        </p:spPr>
        <p:txBody>
          <a:bodyPr vert="horz" lIns="360000" tIns="0" rIns="0" bIns="18000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"/>
          <p:cNvSpPr>
            <a:spLocks noGrp="1"/>
          </p:cNvSpPr>
          <p:nvPr>
            <p:ph type="sldNum" sz="quarter" idx="3"/>
          </p:nvPr>
        </p:nvSpPr>
        <p:spPr bwMode="gray">
          <a:xfrm>
            <a:off x="5418000" y="8604000"/>
            <a:ext cx="1440000" cy="540000"/>
          </a:xfrm>
          <a:prstGeom prst="rect">
            <a:avLst/>
          </a:prstGeom>
        </p:spPr>
        <p:txBody>
          <a:bodyPr vert="horz" lIns="0" tIns="0" rIns="360000" bIns="180000" rtlCol="0" anchor="b"/>
          <a:lstStyle>
            <a:lvl1pPr algn="r">
              <a:defRPr sz="1200"/>
            </a:lvl1pPr>
          </a:lstStyle>
          <a:p>
            <a:fld id="{CD9C266D-9BF6-45DD-93F4-23D3D4380AFF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679399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1125538" y="431800"/>
            <a:ext cx="4606925" cy="3454400"/>
          </a:xfrm>
          <a:prstGeom prst="rect">
            <a:avLst/>
          </a:prstGeom>
          <a:noFill/>
          <a:ln w="12700">
            <a:solidFill>
              <a:prstClr val="black"/>
            </a:solidFill>
            <a:miter lim="800000"/>
          </a:ln>
        </p:spPr>
        <p:txBody>
          <a:bodyPr vert="horz" lIns="0" tIns="0" rIns="0" bIns="0" rtlCol="0" anchor="ctr"/>
          <a:lstStyle/>
          <a:p>
            <a:endParaRPr lang="de-DE" noProof="0" dirty="0"/>
          </a:p>
        </p:txBody>
      </p:sp>
      <p:sp>
        <p:nvSpPr>
          <p:cNvPr id="5" name="Notizen"/>
          <p:cNvSpPr>
            <a:spLocks noGrp="1"/>
          </p:cNvSpPr>
          <p:nvPr>
            <p:ph type="body" sz="quarter" idx="3"/>
          </p:nvPr>
        </p:nvSpPr>
        <p:spPr bwMode="gray">
          <a:xfrm>
            <a:off x="359999" y="4248000"/>
            <a:ext cx="6138000" cy="40680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6" name="Fußzeile"/>
          <p:cNvSpPr>
            <a:spLocks noGrp="1"/>
          </p:cNvSpPr>
          <p:nvPr>
            <p:ph type="ftr" sz="quarter" idx="4"/>
          </p:nvPr>
        </p:nvSpPr>
        <p:spPr bwMode="gray">
          <a:xfrm>
            <a:off x="0" y="8604000"/>
            <a:ext cx="5040000" cy="540000"/>
          </a:xfrm>
          <a:prstGeom prst="rect">
            <a:avLst/>
          </a:prstGeom>
        </p:spPr>
        <p:txBody>
          <a:bodyPr vert="horz" lIns="360000" tIns="0" rIns="0" bIns="180000" rtlCol="0" anchor="b"/>
          <a:lstStyle>
            <a:lvl1pPr algn="l">
              <a:defRPr sz="1200"/>
            </a:lvl1pPr>
          </a:lstStyle>
          <a:p>
            <a:endParaRPr lang="de-DE" noProof="0" dirty="0"/>
          </a:p>
        </p:txBody>
      </p:sp>
      <p:sp>
        <p:nvSpPr>
          <p:cNvPr id="7" name="Foliennummer"/>
          <p:cNvSpPr>
            <a:spLocks noGrp="1"/>
          </p:cNvSpPr>
          <p:nvPr>
            <p:ph type="sldNum" sz="quarter" idx="5"/>
          </p:nvPr>
        </p:nvSpPr>
        <p:spPr bwMode="gray">
          <a:xfrm>
            <a:off x="5418000" y="8604000"/>
            <a:ext cx="1440000" cy="540000"/>
          </a:xfrm>
          <a:prstGeom prst="rect">
            <a:avLst/>
          </a:prstGeom>
        </p:spPr>
        <p:txBody>
          <a:bodyPr vert="horz" lIns="0" tIns="0" rIns="360000" bIns="180000" rtlCol="0" anchor="b"/>
          <a:lstStyle>
            <a:lvl1pPr algn="r">
              <a:defRPr sz="1200"/>
            </a:lvl1pPr>
          </a:lstStyle>
          <a:p>
            <a:fld id="{92DA5471-CC57-402A-9527-36A1D012F698}" type="slidenum">
              <a:rPr lang="de-DE" noProof="0" smtClean="0"/>
              <a:t>‹#›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865350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 Titel ohne Bild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4C192B0-715F-8C48-E81F-8C60D8AB06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05000" y="1287553"/>
            <a:ext cx="8334000" cy="540000"/>
          </a:xfrm>
        </p:spPr>
        <p:txBody>
          <a:bodyPr/>
          <a:lstStyle>
            <a:lvl1pPr>
              <a:defRPr sz="3200" cap="all" spc="300" baseline="0"/>
            </a:lvl1pPr>
          </a:lstStyle>
          <a:p>
            <a:r>
              <a:rPr lang="de-DE" noProof="0" dirty="0"/>
              <a:t>Titel Ihrer Präsentation</a:t>
            </a:r>
          </a:p>
        </p:txBody>
      </p:sp>
      <p:sp>
        <p:nvSpPr>
          <p:cNvPr id="11" name="Freeform: Shape 8">
            <a:extLst>
              <a:ext uri="{FF2B5EF4-FFF2-40B4-BE49-F238E27FC236}">
                <a16:creationId xmlns:a16="http://schemas.microsoft.com/office/drawing/2014/main" id="{92D53527-3E46-4934-8A1A-A727D15859E9}"/>
              </a:ext>
            </a:extLst>
          </p:cNvPr>
          <p:cNvSpPr/>
          <p:nvPr userDrawn="1"/>
        </p:nvSpPr>
        <p:spPr bwMode="gray">
          <a:xfrm>
            <a:off x="0" y="4108361"/>
            <a:ext cx="9144000" cy="1067241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dirty="0">
              <a:solidFill>
                <a:schemeClr val="accent2"/>
              </a:solidFill>
            </a:endParaRPr>
          </a:p>
        </p:txBody>
      </p:sp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DD53894C-B9EA-D4A9-E715-09AFE608F831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05000" y="2410487"/>
            <a:ext cx="424878" cy="0"/>
          </a:xfrm>
          <a:prstGeom prst="line">
            <a:avLst/>
          </a:prstGeom>
          <a:ln w="38100" cap="rnd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ubtitle">
            <a:extLst>
              <a:ext uri="{FF2B5EF4-FFF2-40B4-BE49-F238E27FC236}">
                <a16:creationId xmlns:a16="http://schemas.microsoft.com/office/drawing/2014/main" id="{3ED46DDB-747F-6754-93A4-B23B4E6422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05000" y="1842110"/>
            <a:ext cx="8334000" cy="36000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 dirty="0"/>
              <a:t>Zweite Überschrift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A46503FB-A4BF-4177-CEAC-CC638F1E0BA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05398" y="2634761"/>
            <a:ext cx="8333204" cy="216000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/>
            </a:lvl1pPr>
          </a:lstStyle>
          <a:p>
            <a:pPr lvl="0"/>
            <a:r>
              <a:rPr lang="de-DE" dirty="0"/>
              <a:t>Optionaler Text</a:t>
            </a:r>
          </a:p>
        </p:txBody>
      </p:sp>
      <p:sp>
        <p:nvSpPr>
          <p:cNvPr id="2" name="Textplatzhalter 5">
            <a:extLst>
              <a:ext uri="{FF2B5EF4-FFF2-40B4-BE49-F238E27FC236}">
                <a16:creationId xmlns:a16="http://schemas.microsoft.com/office/drawing/2014/main" id="{CF55D6DB-9E2D-68EE-92BB-2F8F475AF1A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405398" y="2900799"/>
            <a:ext cx="8333204" cy="216000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/>
            </a:lvl1pPr>
          </a:lstStyle>
          <a:p>
            <a:pPr lvl="0"/>
            <a:r>
              <a:rPr lang="de-DE" dirty="0"/>
              <a:t>Optionaler Text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5115AC9-C40D-2138-691D-38A5F71D39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69" r="-343"/>
          <a:stretch/>
        </p:blipFill>
        <p:spPr bwMode="gray">
          <a:xfrm>
            <a:off x="6849872" y="431999"/>
            <a:ext cx="1912720" cy="306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408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palten Inhal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05000" y="798303"/>
            <a:ext cx="8334000" cy="36000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 dirty="0"/>
              <a:t>Zweite Überschrift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3BF974-AC03-E162-E1D5-581054EA35BC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BC0F46-FB52-7EFF-517A-5E1C1A14F9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4F47F88-CFA0-1C8E-AB4E-16E0190FB6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A254BC8-2D1E-43EB-1900-C21EB99DD180}"/>
              </a:ext>
            </a:extLst>
          </p:cNvPr>
          <p:cNvSpPr>
            <a:spLocks noGrp="1"/>
          </p:cNvSpPr>
          <p:nvPr>
            <p:ph sz="quarter" idx="17"/>
          </p:nvPr>
        </p:nvSpPr>
        <p:spPr bwMode="gray">
          <a:xfrm>
            <a:off x="405000" y="1728000"/>
            <a:ext cx="2646000" cy="4140000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" name="Inhaltsplatzhalter 5">
            <a:extLst>
              <a:ext uri="{FF2B5EF4-FFF2-40B4-BE49-F238E27FC236}">
                <a16:creationId xmlns:a16="http://schemas.microsoft.com/office/drawing/2014/main" id="{7D584AB1-5DB0-EA9E-F459-20F8DC8D835F}"/>
              </a:ext>
            </a:extLst>
          </p:cNvPr>
          <p:cNvSpPr>
            <a:spLocks noGrp="1"/>
          </p:cNvSpPr>
          <p:nvPr>
            <p:ph sz="quarter" idx="18"/>
          </p:nvPr>
        </p:nvSpPr>
        <p:spPr bwMode="gray">
          <a:xfrm>
            <a:off x="3249000" y="1728000"/>
            <a:ext cx="2646000" cy="4140000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5">
            <a:extLst>
              <a:ext uri="{FF2B5EF4-FFF2-40B4-BE49-F238E27FC236}">
                <a16:creationId xmlns:a16="http://schemas.microsoft.com/office/drawing/2014/main" id="{09D5253A-D565-7F8D-FD2E-AC147E93B844}"/>
              </a:ext>
            </a:extLst>
          </p:cNvPr>
          <p:cNvSpPr>
            <a:spLocks noGrp="1"/>
          </p:cNvSpPr>
          <p:nvPr>
            <p:ph sz="quarter" idx="19"/>
          </p:nvPr>
        </p:nvSpPr>
        <p:spPr bwMode="gray">
          <a:xfrm>
            <a:off x="6093000" y="1728000"/>
            <a:ext cx="2646000" cy="4140000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Textplatzhalter 5">
            <a:extLst>
              <a:ext uri="{FF2B5EF4-FFF2-40B4-BE49-F238E27FC236}">
                <a16:creationId xmlns:a16="http://schemas.microsoft.com/office/drawing/2014/main" id="{76660D08-8E54-FBFD-4E85-8BE84FA93D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405000" y="6020548"/>
            <a:ext cx="8334000" cy="288000"/>
          </a:xfrm>
        </p:spPr>
        <p:txBody>
          <a:bodyPr anchor="b"/>
          <a:lstStyle>
            <a:lvl1pPr marL="0" indent="0">
              <a:spcAft>
                <a:spcPts val="300"/>
              </a:spcAft>
              <a:buNone/>
              <a:defRPr sz="800"/>
            </a:lvl1pPr>
          </a:lstStyle>
          <a:p>
            <a:pPr lvl="0"/>
            <a:r>
              <a:rPr lang="de-DE" dirty="0"/>
              <a:t>Quellen: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F6704622-3633-DCEF-1AB8-368328F6FD39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57755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palten Inhalt 1/3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05000" y="798303"/>
            <a:ext cx="8334000" cy="36000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 dirty="0"/>
              <a:t>Zweite Überschrift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3BF974-AC03-E162-E1D5-581054EA35BC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BC0F46-FB52-7EFF-517A-5E1C1A14F9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4F47F88-CFA0-1C8E-AB4E-16E0190FB6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A254BC8-2D1E-43EB-1900-C21EB99DD180}"/>
              </a:ext>
            </a:extLst>
          </p:cNvPr>
          <p:cNvSpPr>
            <a:spLocks noGrp="1"/>
          </p:cNvSpPr>
          <p:nvPr>
            <p:ph sz="quarter" idx="17"/>
          </p:nvPr>
        </p:nvSpPr>
        <p:spPr bwMode="gray">
          <a:xfrm>
            <a:off x="405000" y="1728000"/>
            <a:ext cx="5490001" cy="4140000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" name="Inhaltsplatzhalter 5">
            <a:extLst>
              <a:ext uri="{FF2B5EF4-FFF2-40B4-BE49-F238E27FC236}">
                <a16:creationId xmlns:a16="http://schemas.microsoft.com/office/drawing/2014/main" id="{7D584AB1-5DB0-EA9E-F459-20F8DC8D835F}"/>
              </a:ext>
            </a:extLst>
          </p:cNvPr>
          <p:cNvSpPr>
            <a:spLocks noGrp="1"/>
          </p:cNvSpPr>
          <p:nvPr>
            <p:ph sz="quarter" idx="18"/>
          </p:nvPr>
        </p:nvSpPr>
        <p:spPr bwMode="gray">
          <a:xfrm>
            <a:off x="6093000" y="1728000"/>
            <a:ext cx="2646000" cy="4140000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Textplatzhalter 5">
            <a:extLst>
              <a:ext uri="{FF2B5EF4-FFF2-40B4-BE49-F238E27FC236}">
                <a16:creationId xmlns:a16="http://schemas.microsoft.com/office/drawing/2014/main" id="{76660D08-8E54-FBFD-4E85-8BE84FA93DB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405000" y="6020548"/>
            <a:ext cx="8334000" cy="288000"/>
          </a:xfrm>
        </p:spPr>
        <p:txBody>
          <a:bodyPr anchor="b"/>
          <a:lstStyle>
            <a:lvl1pPr marL="0" indent="0">
              <a:spcAft>
                <a:spcPts val="300"/>
              </a:spcAft>
              <a:buNone/>
              <a:defRPr sz="800"/>
            </a:lvl1pPr>
          </a:lstStyle>
          <a:p>
            <a:pPr lvl="0"/>
            <a:r>
              <a:rPr lang="de-DE" dirty="0"/>
              <a:t>Quellen: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C42605CE-49BE-8277-AA0F-5DDDB9E4539E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7347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palten/2 Zeilen Inhalt 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05000" y="798303"/>
            <a:ext cx="8334000" cy="36000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 dirty="0"/>
              <a:t>Zweite Überschrift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3BF974-AC03-E162-E1D5-581054EA35BC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BC0F46-FB52-7EFF-517A-5E1C1A14F9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4F47F88-CFA0-1C8E-AB4E-16E0190FB6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A254BC8-2D1E-43EB-1900-C21EB99DD180}"/>
              </a:ext>
            </a:extLst>
          </p:cNvPr>
          <p:cNvSpPr>
            <a:spLocks noGrp="1"/>
          </p:cNvSpPr>
          <p:nvPr>
            <p:ph sz="quarter" idx="17"/>
          </p:nvPr>
        </p:nvSpPr>
        <p:spPr bwMode="gray">
          <a:xfrm>
            <a:off x="405000" y="1728000"/>
            <a:ext cx="4050000" cy="2340000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" name="Inhaltsplatzhalter 5">
            <a:extLst>
              <a:ext uri="{FF2B5EF4-FFF2-40B4-BE49-F238E27FC236}">
                <a16:creationId xmlns:a16="http://schemas.microsoft.com/office/drawing/2014/main" id="{7D584AB1-5DB0-EA9E-F459-20F8DC8D835F}"/>
              </a:ext>
            </a:extLst>
          </p:cNvPr>
          <p:cNvSpPr>
            <a:spLocks noGrp="1"/>
          </p:cNvSpPr>
          <p:nvPr>
            <p:ph sz="quarter" idx="18"/>
          </p:nvPr>
        </p:nvSpPr>
        <p:spPr bwMode="gray">
          <a:xfrm>
            <a:off x="4689000" y="1728000"/>
            <a:ext cx="4050000" cy="2340000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Textplatzhalter 5">
            <a:extLst>
              <a:ext uri="{FF2B5EF4-FFF2-40B4-BE49-F238E27FC236}">
                <a16:creationId xmlns:a16="http://schemas.microsoft.com/office/drawing/2014/main" id="{099263C8-394F-8B8B-EAFA-25F69C3E450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405000" y="6020548"/>
            <a:ext cx="8334000" cy="288000"/>
          </a:xfrm>
        </p:spPr>
        <p:txBody>
          <a:bodyPr anchor="b"/>
          <a:lstStyle>
            <a:lvl1pPr marL="0" indent="0">
              <a:spcAft>
                <a:spcPts val="300"/>
              </a:spcAft>
              <a:buNone/>
              <a:defRPr sz="800"/>
            </a:lvl1pPr>
          </a:lstStyle>
          <a:p>
            <a:pPr lvl="0"/>
            <a:r>
              <a:rPr lang="de-DE" dirty="0"/>
              <a:t>Quellen:</a:t>
            </a:r>
          </a:p>
        </p:txBody>
      </p:sp>
      <p:sp>
        <p:nvSpPr>
          <p:cNvPr id="10" name="Inhaltsplatzhalter 5">
            <a:extLst>
              <a:ext uri="{FF2B5EF4-FFF2-40B4-BE49-F238E27FC236}">
                <a16:creationId xmlns:a16="http://schemas.microsoft.com/office/drawing/2014/main" id="{1829BD12-AEEB-27EA-6591-86E13871D9B0}"/>
              </a:ext>
            </a:extLst>
          </p:cNvPr>
          <p:cNvSpPr>
            <a:spLocks noGrp="1"/>
          </p:cNvSpPr>
          <p:nvPr>
            <p:ph sz="quarter" idx="21"/>
          </p:nvPr>
        </p:nvSpPr>
        <p:spPr bwMode="gray">
          <a:xfrm>
            <a:off x="405000" y="4346076"/>
            <a:ext cx="4050000" cy="1521925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1" name="Inhaltsplatzhalter 5">
            <a:extLst>
              <a:ext uri="{FF2B5EF4-FFF2-40B4-BE49-F238E27FC236}">
                <a16:creationId xmlns:a16="http://schemas.microsoft.com/office/drawing/2014/main" id="{5A407BCC-BE92-C697-C914-2586840781D0}"/>
              </a:ext>
            </a:extLst>
          </p:cNvPr>
          <p:cNvSpPr>
            <a:spLocks noGrp="1"/>
          </p:cNvSpPr>
          <p:nvPr>
            <p:ph sz="quarter" idx="22"/>
          </p:nvPr>
        </p:nvSpPr>
        <p:spPr bwMode="gray">
          <a:xfrm>
            <a:off x="4689000" y="4346076"/>
            <a:ext cx="4050000" cy="1521925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DD5AA098-077A-FC1F-E4C1-4E1DDEA8F9CB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341284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 Inhalt + Bild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05000" y="798303"/>
            <a:ext cx="8334000" cy="36000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 dirty="0"/>
              <a:t>Zweite Überschrift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3BF974-AC03-E162-E1D5-581054EA35BC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BC0F46-FB52-7EFF-517A-5E1C1A14F9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4F47F88-CFA0-1C8E-AB4E-16E0190FB6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2" name="Textplatzhalter 5">
            <a:extLst>
              <a:ext uri="{FF2B5EF4-FFF2-40B4-BE49-F238E27FC236}">
                <a16:creationId xmlns:a16="http://schemas.microsoft.com/office/drawing/2014/main" id="{232CE0CD-5802-9B2B-4432-3C6EFA49775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404999" y="6020548"/>
            <a:ext cx="8334001" cy="288000"/>
          </a:xfrm>
        </p:spPr>
        <p:txBody>
          <a:bodyPr anchor="b"/>
          <a:lstStyle>
            <a:lvl1pPr marL="0" indent="0">
              <a:spcAft>
                <a:spcPts val="300"/>
              </a:spcAft>
              <a:buNone/>
              <a:defRPr sz="800"/>
            </a:lvl1pPr>
          </a:lstStyle>
          <a:p>
            <a:pPr lvl="0"/>
            <a:r>
              <a:rPr lang="de-DE" dirty="0"/>
              <a:t>Quellen:</a:t>
            </a:r>
          </a:p>
        </p:txBody>
      </p:sp>
      <p:sp>
        <p:nvSpPr>
          <p:cNvPr id="4" name="Inhaltsplatzhalter 5">
            <a:extLst>
              <a:ext uri="{FF2B5EF4-FFF2-40B4-BE49-F238E27FC236}">
                <a16:creationId xmlns:a16="http://schemas.microsoft.com/office/drawing/2014/main" id="{4FA07D1B-54B2-26D7-4D67-D390D233BD82}"/>
              </a:ext>
            </a:extLst>
          </p:cNvPr>
          <p:cNvSpPr>
            <a:spLocks noGrp="1"/>
          </p:cNvSpPr>
          <p:nvPr>
            <p:ph sz="quarter" idx="17"/>
          </p:nvPr>
        </p:nvSpPr>
        <p:spPr bwMode="gray">
          <a:xfrm>
            <a:off x="404999" y="1728000"/>
            <a:ext cx="5490001" cy="4140000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D7C1557C-A730-DBA3-D376-FB3097FEF3AF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 bwMode="gray">
          <a:xfrm>
            <a:off x="6093000" y="1341674"/>
            <a:ext cx="3051000" cy="4526327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750" b="1"/>
            </a:lvl1pPr>
          </a:lstStyle>
          <a:p>
            <a:endParaRPr lang="de-DE" dirty="0"/>
          </a:p>
          <a:p>
            <a:r>
              <a:rPr lang="de-DE" dirty="0"/>
              <a:t>Bildplatzhalter:</a:t>
            </a:r>
            <a:br>
              <a:rPr lang="de-DE" dirty="0"/>
            </a:br>
            <a:r>
              <a:rPr lang="de-DE" dirty="0"/>
              <a:t>Bild durch Klicken auf Symbol hinzufügen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1ADDAAD3-8C90-C436-2FB2-C0E7F7F8A1A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093001" y="5254672"/>
            <a:ext cx="3051000" cy="613328"/>
          </a:xfrm>
          <a:solidFill>
            <a:schemeClr val="bg1">
              <a:alpha val="90000"/>
            </a:schemeClr>
          </a:solidFill>
        </p:spPr>
        <p:txBody>
          <a:bodyPr wrap="square" lIns="180000" tIns="180000" rIns="180000" bIns="180000" anchor="b" anchorCtr="0">
            <a:spAutoFit/>
          </a:bodyPr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Bildbeschreibung</a:t>
            </a:r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3603200A-B42E-C767-1DD0-21C808631452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145925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 Inhalt + Bild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8">
            <a:extLst>
              <a:ext uri="{FF2B5EF4-FFF2-40B4-BE49-F238E27FC236}">
                <a16:creationId xmlns:a16="http://schemas.microsoft.com/office/drawing/2014/main" id="{B8B98916-DB96-E7E1-BF37-247A5861035C}"/>
              </a:ext>
            </a:extLst>
          </p:cNvPr>
          <p:cNvSpPr/>
          <p:nvPr userDrawn="1"/>
        </p:nvSpPr>
        <p:spPr bwMode="gray">
          <a:xfrm>
            <a:off x="6808090" y="1343026"/>
            <a:ext cx="2335910" cy="4965522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dirty="0">
              <a:solidFill>
                <a:schemeClr val="accent2"/>
              </a:solidFill>
            </a:endParaRPr>
          </a:p>
        </p:txBody>
      </p:sp>
      <p:sp>
        <p:nvSpPr>
          <p:cNvPr id="13" name="Subtitle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05000" y="798303"/>
            <a:ext cx="8334000" cy="36000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 dirty="0"/>
              <a:t>Zweite Überschrift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3BF974-AC03-E162-E1D5-581054EA35BC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BC0F46-FB52-7EFF-517A-5E1C1A14F9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4F47F88-CFA0-1C8E-AB4E-16E0190FB6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2" name="Textplatzhalter 5">
            <a:extLst>
              <a:ext uri="{FF2B5EF4-FFF2-40B4-BE49-F238E27FC236}">
                <a16:creationId xmlns:a16="http://schemas.microsoft.com/office/drawing/2014/main" id="{232CE0CD-5802-9B2B-4432-3C6EFA49775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405001" y="6020548"/>
            <a:ext cx="4049999" cy="288000"/>
          </a:xfrm>
        </p:spPr>
        <p:txBody>
          <a:bodyPr anchor="b"/>
          <a:lstStyle>
            <a:lvl1pPr marL="0" indent="0">
              <a:spcAft>
                <a:spcPts val="300"/>
              </a:spcAft>
              <a:buNone/>
              <a:defRPr sz="800"/>
            </a:lvl1pPr>
          </a:lstStyle>
          <a:p>
            <a:pPr lvl="0"/>
            <a:r>
              <a:rPr lang="de-DE" dirty="0"/>
              <a:t>Quellen:</a:t>
            </a:r>
          </a:p>
        </p:txBody>
      </p:sp>
      <p:sp>
        <p:nvSpPr>
          <p:cNvPr id="4" name="Inhaltsplatzhalter 5">
            <a:extLst>
              <a:ext uri="{FF2B5EF4-FFF2-40B4-BE49-F238E27FC236}">
                <a16:creationId xmlns:a16="http://schemas.microsoft.com/office/drawing/2014/main" id="{4FA07D1B-54B2-26D7-4D67-D390D233BD82}"/>
              </a:ext>
            </a:extLst>
          </p:cNvPr>
          <p:cNvSpPr>
            <a:spLocks noGrp="1"/>
          </p:cNvSpPr>
          <p:nvPr>
            <p:ph sz="quarter" idx="17"/>
          </p:nvPr>
        </p:nvSpPr>
        <p:spPr bwMode="gray">
          <a:xfrm>
            <a:off x="405000" y="1728000"/>
            <a:ext cx="4050000" cy="4140000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D7C1557C-A730-DBA3-D376-FB3097FEF3AF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 bwMode="gray">
          <a:xfrm>
            <a:off x="4689000" y="1728000"/>
            <a:ext cx="4050000" cy="4158481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750" b="1"/>
            </a:lvl1pPr>
          </a:lstStyle>
          <a:p>
            <a:endParaRPr lang="de-DE" dirty="0"/>
          </a:p>
          <a:p>
            <a:r>
              <a:rPr lang="de-DE" dirty="0"/>
              <a:t>Bildplatzhalter:</a:t>
            </a:r>
            <a:br>
              <a:rPr lang="de-DE" dirty="0"/>
            </a:br>
            <a:r>
              <a:rPr lang="de-DE" dirty="0"/>
              <a:t>Bild durch Klicken auf Symbol hinzufügen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5B3ED9D5-B64F-F92B-1C09-5E6FB74FDB12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594769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 Inhalt + Bilder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05000" y="798303"/>
            <a:ext cx="8334000" cy="36000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 dirty="0"/>
              <a:t>Zweite Überschrift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3BF974-AC03-E162-E1D5-581054EA35BC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BC0F46-FB52-7EFF-517A-5E1C1A14F9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4F47F88-CFA0-1C8E-AB4E-16E0190FB6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2" name="Textplatzhalter 5">
            <a:extLst>
              <a:ext uri="{FF2B5EF4-FFF2-40B4-BE49-F238E27FC236}">
                <a16:creationId xmlns:a16="http://schemas.microsoft.com/office/drawing/2014/main" id="{232CE0CD-5802-9B2B-4432-3C6EFA49775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405385" y="6020548"/>
            <a:ext cx="8333204" cy="288000"/>
          </a:xfrm>
        </p:spPr>
        <p:txBody>
          <a:bodyPr anchor="b"/>
          <a:lstStyle>
            <a:lvl1pPr marL="0" indent="0">
              <a:spcAft>
                <a:spcPts val="300"/>
              </a:spcAft>
              <a:buNone/>
              <a:defRPr sz="800"/>
            </a:lvl1pPr>
          </a:lstStyle>
          <a:p>
            <a:pPr lvl="0"/>
            <a:r>
              <a:rPr lang="de-DE" dirty="0"/>
              <a:t>Quellen:</a:t>
            </a:r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A727B6A3-F0C1-98FE-EC4F-45C15597D169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 bwMode="gray">
          <a:xfrm>
            <a:off x="0" y="1728000"/>
            <a:ext cx="2952000" cy="2504201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750" b="1"/>
            </a:lvl1pPr>
          </a:lstStyle>
          <a:p>
            <a:endParaRPr lang="de-DE" dirty="0"/>
          </a:p>
          <a:p>
            <a:r>
              <a:rPr lang="de-DE" dirty="0"/>
              <a:t>Bildplatzhalter:</a:t>
            </a:r>
            <a:br>
              <a:rPr lang="de-DE" dirty="0"/>
            </a:br>
            <a:r>
              <a:rPr lang="de-DE" dirty="0"/>
              <a:t>Bild durch Klicken auf Symbol hinzufügen</a:t>
            </a: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D227C87D-1EBD-DE71-64CA-8F2BC8AF6D45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 bwMode="gray">
          <a:xfrm>
            <a:off x="3096000" y="1728000"/>
            <a:ext cx="2952000" cy="2504201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750" b="1"/>
            </a:lvl1pPr>
          </a:lstStyle>
          <a:p>
            <a:endParaRPr lang="de-DE" dirty="0"/>
          </a:p>
          <a:p>
            <a:r>
              <a:rPr lang="de-DE" dirty="0"/>
              <a:t>Bildplatzhalter:</a:t>
            </a:r>
            <a:br>
              <a:rPr lang="de-DE" dirty="0"/>
            </a:br>
            <a:r>
              <a:rPr lang="de-DE" dirty="0"/>
              <a:t>Bild durch Klicken auf Symbol hinzufügen</a:t>
            </a:r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E62E7437-B246-7E60-400E-1513A4618D4E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 bwMode="gray">
          <a:xfrm>
            <a:off x="6192000" y="1728000"/>
            <a:ext cx="2952000" cy="2504201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750" b="1"/>
            </a:lvl1pPr>
          </a:lstStyle>
          <a:p>
            <a:endParaRPr lang="de-DE" dirty="0"/>
          </a:p>
          <a:p>
            <a:r>
              <a:rPr lang="de-DE" dirty="0"/>
              <a:t>Bildplatzhalter:</a:t>
            </a:r>
            <a:br>
              <a:rPr lang="de-DE" dirty="0"/>
            </a:br>
            <a:r>
              <a:rPr lang="de-DE" dirty="0"/>
              <a:t>Bild durch Klicken auf Symbol hinzufügen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D37C1EFB-1B1D-3047-9780-B89F6A88D18B}"/>
              </a:ext>
            </a:extLst>
          </p:cNvPr>
          <p:cNvSpPr>
            <a:spLocks noGrp="1"/>
          </p:cNvSpPr>
          <p:nvPr>
            <p:ph sz="quarter" idx="17"/>
          </p:nvPr>
        </p:nvSpPr>
        <p:spPr bwMode="gray">
          <a:xfrm>
            <a:off x="405000" y="4722296"/>
            <a:ext cx="8334000" cy="1145704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2" name="Rectangle 23">
            <a:extLst>
              <a:ext uri="{FF2B5EF4-FFF2-40B4-BE49-F238E27FC236}">
                <a16:creationId xmlns:a16="http://schemas.microsoft.com/office/drawing/2014/main" id="{A46E780D-AEF5-92D3-DDE3-B3A1724A5E72}"/>
              </a:ext>
            </a:extLst>
          </p:cNvPr>
          <p:cNvSpPr/>
          <p:nvPr userDrawn="1"/>
        </p:nvSpPr>
        <p:spPr bwMode="gray">
          <a:xfrm>
            <a:off x="-396" y="4232201"/>
            <a:ext cx="9144396" cy="265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4" name="Titel 13">
            <a:extLst>
              <a:ext uri="{FF2B5EF4-FFF2-40B4-BE49-F238E27FC236}">
                <a16:creationId xmlns:a16="http://schemas.microsoft.com/office/drawing/2014/main" id="{42E364E6-77E6-A20E-92AE-85F45A786AFF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733510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 Inhalt + Bild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D37C1EFB-1B1D-3047-9780-B89F6A88D18B}"/>
              </a:ext>
            </a:extLst>
          </p:cNvPr>
          <p:cNvSpPr>
            <a:spLocks noGrp="1"/>
          </p:cNvSpPr>
          <p:nvPr>
            <p:ph sz="quarter" idx="17"/>
          </p:nvPr>
        </p:nvSpPr>
        <p:spPr bwMode="gray">
          <a:xfrm>
            <a:off x="405000" y="4722296"/>
            <a:ext cx="8334000" cy="1145704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3" name="Subtitle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05000" y="798303"/>
            <a:ext cx="8334000" cy="36000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 dirty="0"/>
              <a:t>Zweite Überschrift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3BF974-AC03-E162-E1D5-581054EA35BC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BC0F46-FB52-7EFF-517A-5E1C1A14F9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4F47F88-CFA0-1C8E-AB4E-16E0190FB6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2" name="Textplatzhalter 5">
            <a:extLst>
              <a:ext uri="{FF2B5EF4-FFF2-40B4-BE49-F238E27FC236}">
                <a16:creationId xmlns:a16="http://schemas.microsoft.com/office/drawing/2014/main" id="{232CE0CD-5802-9B2B-4432-3C6EFA49775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405399" y="6020548"/>
            <a:ext cx="8333204" cy="288000"/>
          </a:xfrm>
        </p:spPr>
        <p:txBody>
          <a:bodyPr anchor="b"/>
          <a:lstStyle>
            <a:lvl1pPr marL="0" indent="0">
              <a:spcAft>
                <a:spcPts val="300"/>
              </a:spcAft>
              <a:buNone/>
              <a:defRPr sz="800"/>
            </a:lvl1pPr>
          </a:lstStyle>
          <a:p>
            <a:pPr lvl="0"/>
            <a:r>
              <a:rPr lang="de-DE" dirty="0"/>
              <a:t>Quellen:</a:t>
            </a:r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A727B6A3-F0C1-98FE-EC4F-45C15597D169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 bwMode="gray">
          <a:xfrm>
            <a:off x="0" y="1728000"/>
            <a:ext cx="9144000" cy="2504201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750" b="1"/>
            </a:lvl1pPr>
          </a:lstStyle>
          <a:p>
            <a:endParaRPr lang="de-DE" dirty="0"/>
          </a:p>
          <a:p>
            <a:r>
              <a:rPr lang="de-DE" dirty="0"/>
              <a:t>Bildplatzhalter:</a:t>
            </a:r>
            <a:br>
              <a:rPr lang="de-DE" dirty="0"/>
            </a:br>
            <a:r>
              <a:rPr lang="de-DE" dirty="0"/>
              <a:t>Bild durch Klicken auf Symbol hinzufügen</a:t>
            </a:r>
          </a:p>
        </p:txBody>
      </p:sp>
      <p:sp>
        <p:nvSpPr>
          <p:cNvPr id="12" name="Rectangle 23">
            <a:extLst>
              <a:ext uri="{FF2B5EF4-FFF2-40B4-BE49-F238E27FC236}">
                <a16:creationId xmlns:a16="http://schemas.microsoft.com/office/drawing/2014/main" id="{A46E780D-AEF5-92D3-DDE3-B3A1724A5E72}"/>
              </a:ext>
            </a:extLst>
          </p:cNvPr>
          <p:cNvSpPr/>
          <p:nvPr userDrawn="1"/>
        </p:nvSpPr>
        <p:spPr bwMode="gray">
          <a:xfrm>
            <a:off x="-396" y="4232201"/>
            <a:ext cx="9144396" cy="265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BCCAFF65-2738-7328-F9E6-E49D2161F3D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865009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 Inhalt + Bild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3">
            <a:extLst>
              <a:ext uri="{FF2B5EF4-FFF2-40B4-BE49-F238E27FC236}">
                <a16:creationId xmlns:a16="http://schemas.microsoft.com/office/drawing/2014/main" id="{F58FD181-5531-166F-71B4-B8F57A29853A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 bwMode="gray">
          <a:xfrm>
            <a:off x="0" y="1728000"/>
            <a:ext cx="9144000" cy="4140000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750" b="1"/>
            </a:lvl1pPr>
          </a:lstStyle>
          <a:p>
            <a:endParaRPr lang="de-DE" dirty="0"/>
          </a:p>
          <a:p>
            <a:r>
              <a:rPr lang="de-DE" dirty="0"/>
              <a:t>Bildplatzhalter:</a:t>
            </a:r>
            <a:br>
              <a:rPr lang="de-DE" dirty="0"/>
            </a:br>
            <a:r>
              <a:rPr lang="de-DE" dirty="0"/>
              <a:t>Bild durch Klicken auf Symbol hinzufügen</a:t>
            </a:r>
          </a:p>
        </p:txBody>
      </p:sp>
      <p:sp>
        <p:nvSpPr>
          <p:cNvPr id="13" name="Subtitle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05000" y="798303"/>
            <a:ext cx="8334000" cy="36000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 dirty="0"/>
              <a:t>Zweite Überschrift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3BF974-AC03-E162-E1D5-581054EA35BC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BC0F46-FB52-7EFF-517A-5E1C1A14F9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4F47F88-CFA0-1C8E-AB4E-16E0190FB6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10" name="Textplatzhalter 5">
            <a:extLst>
              <a:ext uri="{FF2B5EF4-FFF2-40B4-BE49-F238E27FC236}">
                <a16:creationId xmlns:a16="http://schemas.microsoft.com/office/drawing/2014/main" id="{76DFD0F5-2CB0-94E3-FC1C-8065D062848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405398" y="6020548"/>
            <a:ext cx="8333204" cy="288000"/>
          </a:xfrm>
        </p:spPr>
        <p:txBody>
          <a:bodyPr anchor="b"/>
          <a:lstStyle>
            <a:lvl1pPr marL="0" indent="0">
              <a:spcAft>
                <a:spcPts val="300"/>
              </a:spcAft>
              <a:buNone/>
              <a:defRPr sz="800"/>
            </a:lvl1pPr>
          </a:lstStyle>
          <a:p>
            <a:pPr lvl="0"/>
            <a:r>
              <a:rPr lang="de-DE" dirty="0"/>
              <a:t>Quellen: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1FB0F97-2B46-4B62-92A2-1FEE846A660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 bwMode="gray">
          <a:xfrm>
            <a:off x="6075000" y="1728000"/>
            <a:ext cx="2664001" cy="4138612"/>
          </a:xfrm>
          <a:solidFill>
            <a:schemeClr val="accent1">
              <a:alpha val="90000"/>
            </a:schemeClr>
          </a:solidFill>
        </p:spPr>
        <p:txBody>
          <a:bodyPr lIns="288000" tIns="288000" rIns="288000" bIns="2880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01F62C27-BD4E-4177-E8EE-EC03DA0FC476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779086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 Inhalt + Bild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3">
            <a:extLst>
              <a:ext uri="{FF2B5EF4-FFF2-40B4-BE49-F238E27FC236}">
                <a16:creationId xmlns:a16="http://schemas.microsoft.com/office/drawing/2014/main" id="{F58FD181-5531-166F-71B4-B8F57A29853A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 bwMode="gray">
          <a:xfrm>
            <a:off x="0" y="1728000"/>
            <a:ext cx="9144000" cy="4140000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750" b="1"/>
            </a:lvl1pPr>
          </a:lstStyle>
          <a:p>
            <a:endParaRPr lang="de-DE" dirty="0"/>
          </a:p>
          <a:p>
            <a:r>
              <a:rPr lang="de-DE" dirty="0"/>
              <a:t>Bildplatzhalter:</a:t>
            </a:r>
            <a:br>
              <a:rPr lang="de-DE" dirty="0"/>
            </a:br>
            <a:r>
              <a:rPr lang="de-DE" dirty="0"/>
              <a:t>Bild durch Klicken auf Symbol hinzufügen</a:t>
            </a:r>
          </a:p>
        </p:txBody>
      </p:sp>
      <p:sp>
        <p:nvSpPr>
          <p:cNvPr id="13" name="Subtitle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05000" y="798303"/>
            <a:ext cx="8334000" cy="36000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 dirty="0"/>
              <a:t>Zweite Überschrift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3BF974-AC03-E162-E1D5-581054EA35BC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BC0F46-FB52-7EFF-517A-5E1C1A14F9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4F47F88-CFA0-1C8E-AB4E-16E0190FB6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10" name="Textplatzhalter 5">
            <a:extLst>
              <a:ext uri="{FF2B5EF4-FFF2-40B4-BE49-F238E27FC236}">
                <a16:creationId xmlns:a16="http://schemas.microsoft.com/office/drawing/2014/main" id="{76DFD0F5-2CB0-94E3-FC1C-8065D062848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405398" y="6020548"/>
            <a:ext cx="8333204" cy="288000"/>
          </a:xfrm>
        </p:spPr>
        <p:txBody>
          <a:bodyPr anchor="b"/>
          <a:lstStyle>
            <a:lvl1pPr marL="0" indent="0">
              <a:spcAft>
                <a:spcPts val="300"/>
              </a:spcAft>
              <a:buNone/>
              <a:defRPr sz="800"/>
            </a:lvl1pPr>
          </a:lstStyle>
          <a:p>
            <a:pPr lvl="0"/>
            <a:r>
              <a:rPr lang="de-DE" dirty="0"/>
              <a:t>Quellen: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1FB0F97-2B46-4B62-92A2-1FEE846A660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 bwMode="gray">
          <a:xfrm>
            <a:off x="6075000" y="1728000"/>
            <a:ext cx="2664001" cy="4138612"/>
          </a:xfrm>
          <a:solidFill>
            <a:schemeClr val="bg1">
              <a:alpha val="90000"/>
            </a:schemeClr>
          </a:solidFill>
        </p:spPr>
        <p:txBody>
          <a:bodyPr lIns="288000" tIns="288000" rIns="288000" bIns="288000"/>
          <a:lstStyle>
            <a:lvl1pPr>
              <a:buClr>
                <a:schemeClr val="accent1"/>
              </a:buCl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01F62C27-BD4E-4177-E8EE-EC03DA0FC476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78297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 Inhalt + Bild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3BF974-AC03-E162-E1D5-581054EA35BC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BC0F46-FB52-7EFF-517A-5E1C1A14F9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4F47F88-CFA0-1C8E-AB4E-16E0190FB6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2" name="Textplatzhalter 5">
            <a:extLst>
              <a:ext uri="{FF2B5EF4-FFF2-40B4-BE49-F238E27FC236}">
                <a16:creationId xmlns:a16="http://schemas.microsoft.com/office/drawing/2014/main" id="{232CE0CD-5802-9B2B-4432-3C6EFA49775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405000" y="6020548"/>
            <a:ext cx="8334000" cy="288000"/>
          </a:xfrm>
        </p:spPr>
        <p:txBody>
          <a:bodyPr anchor="b"/>
          <a:lstStyle>
            <a:lvl1pPr marL="0" indent="0">
              <a:spcAft>
                <a:spcPts val="300"/>
              </a:spcAft>
              <a:buNone/>
              <a:defRPr sz="800"/>
            </a:lvl1pPr>
          </a:lstStyle>
          <a:p>
            <a:pPr lvl="0"/>
            <a:r>
              <a:rPr lang="de-DE" dirty="0"/>
              <a:t>Quellen:</a:t>
            </a:r>
          </a:p>
        </p:txBody>
      </p:sp>
      <p:sp>
        <p:nvSpPr>
          <p:cNvPr id="11" name="Bildplatzhalter 3">
            <a:extLst>
              <a:ext uri="{FF2B5EF4-FFF2-40B4-BE49-F238E27FC236}">
                <a16:creationId xmlns:a16="http://schemas.microsoft.com/office/drawing/2014/main" id="{4D41A984-A6E0-46DE-7D1E-938B448B479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gray">
          <a:xfrm>
            <a:off x="4689000" y="1287552"/>
            <a:ext cx="4050000" cy="2160000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750" b="1"/>
            </a:lvl1pPr>
          </a:lstStyle>
          <a:p>
            <a:endParaRPr lang="de-DE" dirty="0"/>
          </a:p>
          <a:p>
            <a:r>
              <a:rPr lang="de-DE" dirty="0"/>
              <a:t>Bildplatzhalter:</a:t>
            </a:r>
            <a:br>
              <a:rPr lang="de-DE" dirty="0"/>
            </a:br>
            <a:r>
              <a:rPr lang="de-DE" dirty="0"/>
              <a:t>Bild durch Klicken auf Symbol hinzufügen</a:t>
            </a:r>
          </a:p>
        </p:txBody>
      </p:sp>
      <p:sp>
        <p:nvSpPr>
          <p:cNvPr id="14" name="Bildplatzhalter 3">
            <a:extLst>
              <a:ext uri="{FF2B5EF4-FFF2-40B4-BE49-F238E27FC236}">
                <a16:creationId xmlns:a16="http://schemas.microsoft.com/office/drawing/2014/main" id="{6CF18E5B-64DF-F042-A224-59AF58C58D5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 bwMode="gray">
          <a:xfrm>
            <a:off x="4689000" y="3708000"/>
            <a:ext cx="4050000" cy="2160000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750" b="1"/>
            </a:lvl1pPr>
          </a:lstStyle>
          <a:p>
            <a:endParaRPr lang="de-DE" dirty="0"/>
          </a:p>
          <a:p>
            <a:r>
              <a:rPr lang="de-DE" dirty="0"/>
              <a:t>Bildplatzhalter:</a:t>
            </a:r>
            <a:br>
              <a:rPr lang="de-DE" dirty="0"/>
            </a:br>
            <a:r>
              <a:rPr lang="de-DE" dirty="0"/>
              <a:t>Bild durch Klicken auf Symbol hinzufügen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42D05323-395A-CDE0-B64B-4F093B193E75}"/>
              </a:ext>
            </a:extLst>
          </p:cNvPr>
          <p:cNvSpPr/>
          <p:nvPr userDrawn="1"/>
        </p:nvSpPr>
        <p:spPr bwMode="gray">
          <a:xfrm>
            <a:off x="0" y="979715"/>
            <a:ext cx="1091682" cy="765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000" tIns="27000" rIns="27000" bIns="27000" rtlCol="0" anchor="ctr"/>
          <a:lstStyle/>
          <a:p>
            <a:pPr algn="ctr">
              <a:lnSpc>
                <a:spcPct val="90000"/>
              </a:lnSpc>
              <a:spcAft>
                <a:spcPts val="750"/>
              </a:spcAft>
            </a:pPr>
            <a:endParaRPr lang="de-DE" sz="1050" dirty="0"/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35B42AE5-B0FF-9273-55D9-CFC2E4C955C0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 bwMode="gray">
          <a:xfrm>
            <a:off x="405000" y="1287556"/>
            <a:ext cx="4050000" cy="4580444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750" b="1"/>
            </a:lvl1pPr>
          </a:lstStyle>
          <a:p>
            <a:endParaRPr lang="de-DE" dirty="0"/>
          </a:p>
          <a:p>
            <a:r>
              <a:rPr lang="de-DE" dirty="0"/>
              <a:t>Bildplatzhalter:</a:t>
            </a:r>
            <a:br>
              <a:rPr lang="de-DE" dirty="0"/>
            </a:br>
            <a:r>
              <a:rPr lang="de-DE" dirty="0"/>
              <a:t>Bild durch Klicken auf Symbol hinzufügen</a:t>
            </a:r>
          </a:p>
        </p:txBody>
      </p:sp>
      <p:sp>
        <p:nvSpPr>
          <p:cNvPr id="17" name="Textplatzhalter 11">
            <a:extLst>
              <a:ext uri="{FF2B5EF4-FFF2-40B4-BE49-F238E27FC236}">
                <a16:creationId xmlns:a16="http://schemas.microsoft.com/office/drawing/2014/main" id="{2F76DCC3-FF69-B4FD-0213-CDABFD16AAD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405000" y="5263585"/>
            <a:ext cx="4050000" cy="604415"/>
          </a:xfrm>
          <a:solidFill>
            <a:schemeClr val="bg1">
              <a:alpha val="90000"/>
            </a:schemeClr>
          </a:solidFill>
        </p:spPr>
        <p:txBody>
          <a:bodyPr wrap="square" lIns="180000" tIns="180000" rIns="180000" bIns="180000" anchor="b" anchorCtr="0">
            <a:spAutoFit/>
          </a:bodyPr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Bildbeschreibung</a:t>
            </a:r>
          </a:p>
        </p:txBody>
      </p:sp>
    </p:spTree>
    <p:extLst>
      <p:ext uri="{BB962C8B-B14F-4D97-AF65-F5344CB8AC3E}">
        <p14:creationId xmlns:p14="http://schemas.microsoft.com/office/powerpoint/2010/main" val="180152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 Titel mit Bild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Bildplatzhalter 18">
            <a:extLst>
              <a:ext uri="{FF2B5EF4-FFF2-40B4-BE49-F238E27FC236}">
                <a16:creationId xmlns:a16="http://schemas.microsoft.com/office/drawing/2014/main" id="{4B31FCDB-6D8B-D1BE-F764-A8408040FD70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 bwMode="gray">
          <a:xfrm>
            <a:off x="0" y="1"/>
            <a:ext cx="9144000" cy="4120164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750" b="1"/>
            </a:lvl1pPr>
          </a:lstStyle>
          <a:p>
            <a:endParaRPr lang="de-DE" dirty="0"/>
          </a:p>
          <a:p>
            <a:r>
              <a:rPr lang="de-DE" dirty="0"/>
              <a:t>Bildplatzhalter:</a:t>
            </a:r>
            <a:br>
              <a:rPr lang="de-DE" dirty="0"/>
            </a:br>
            <a:r>
              <a:rPr lang="de-DE" dirty="0"/>
              <a:t>Bild durch Klicken auf Symbol hinzufügen</a:t>
            </a:r>
          </a:p>
        </p:txBody>
      </p:sp>
      <p:sp>
        <p:nvSpPr>
          <p:cNvPr id="11" name="Freeform: Shape 8">
            <a:extLst>
              <a:ext uri="{FF2B5EF4-FFF2-40B4-BE49-F238E27FC236}">
                <a16:creationId xmlns:a16="http://schemas.microsoft.com/office/drawing/2014/main" id="{92D53527-3E46-4934-8A1A-A727D15859E9}"/>
              </a:ext>
            </a:extLst>
          </p:cNvPr>
          <p:cNvSpPr/>
          <p:nvPr userDrawn="1"/>
        </p:nvSpPr>
        <p:spPr bwMode="gray">
          <a:xfrm>
            <a:off x="0" y="4108360"/>
            <a:ext cx="9144000" cy="274964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dirty="0">
              <a:solidFill>
                <a:schemeClr val="accent2"/>
              </a:solidFill>
            </a:endParaRPr>
          </a:p>
        </p:txBody>
      </p:sp>
      <p:sp>
        <p:nvSpPr>
          <p:cNvPr id="5" name="Titel 2">
            <a:extLst>
              <a:ext uri="{FF2B5EF4-FFF2-40B4-BE49-F238E27FC236}">
                <a16:creationId xmlns:a16="http://schemas.microsoft.com/office/drawing/2014/main" id="{5322EA7D-800B-36BF-687E-C8293EADAE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05000" y="4527588"/>
            <a:ext cx="8334000" cy="540000"/>
          </a:xfrm>
        </p:spPr>
        <p:txBody>
          <a:bodyPr/>
          <a:lstStyle>
            <a:lvl1pPr>
              <a:defRPr sz="3200" cap="all" spc="300" baseline="0">
                <a:solidFill>
                  <a:schemeClr val="bg1"/>
                </a:solidFill>
              </a:defRPr>
            </a:lvl1pPr>
          </a:lstStyle>
          <a:p>
            <a:r>
              <a:rPr lang="de-DE" noProof="0" dirty="0"/>
              <a:t>Titel Ihrer Präsentation</a:t>
            </a:r>
          </a:p>
        </p:txBody>
      </p:sp>
      <p:cxnSp>
        <p:nvCxnSpPr>
          <p:cNvPr id="6" name="Straight Connector 8">
            <a:extLst>
              <a:ext uri="{FF2B5EF4-FFF2-40B4-BE49-F238E27FC236}">
                <a16:creationId xmlns:a16="http://schemas.microsoft.com/office/drawing/2014/main" id="{0BABB708-F513-5202-E092-3C6628376B22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05000" y="5650522"/>
            <a:ext cx="424878" cy="0"/>
          </a:xfrm>
          <a:prstGeom prst="line">
            <a:avLst/>
          </a:prstGeom>
          <a:ln w="38100" cap="rnd" cmpd="sng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">
            <a:extLst>
              <a:ext uri="{FF2B5EF4-FFF2-40B4-BE49-F238E27FC236}">
                <a16:creationId xmlns:a16="http://schemas.microsoft.com/office/drawing/2014/main" id="{362BF01A-CFEB-6B22-A676-8F3EBA6A6A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05000" y="5082145"/>
            <a:ext cx="8334000" cy="36000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dirty="0"/>
              <a:t>Zweite Überschrift</a:t>
            </a:r>
          </a:p>
        </p:txBody>
      </p:sp>
      <p:sp>
        <p:nvSpPr>
          <p:cNvPr id="13" name="Textplatzhalter 13">
            <a:extLst>
              <a:ext uri="{FF2B5EF4-FFF2-40B4-BE49-F238E27FC236}">
                <a16:creationId xmlns:a16="http://schemas.microsoft.com/office/drawing/2014/main" id="{1C280C65-D615-00F6-CC12-622297AB356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0" y="3759982"/>
            <a:ext cx="9144000" cy="359192"/>
          </a:xfrm>
          <a:prstGeom prst="rect">
            <a:avLst/>
          </a:prstGeom>
          <a:solidFill>
            <a:schemeClr val="accent6">
              <a:alpha val="7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2" name="Textplatzhalter 5">
            <a:extLst>
              <a:ext uri="{FF2B5EF4-FFF2-40B4-BE49-F238E27FC236}">
                <a16:creationId xmlns:a16="http://schemas.microsoft.com/office/drawing/2014/main" id="{E70F9551-02CD-8F88-E645-DFA4AFA73DD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05398" y="5844312"/>
            <a:ext cx="8333204" cy="216000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Optionaler Text</a:t>
            </a:r>
          </a:p>
        </p:txBody>
      </p:sp>
      <p:sp>
        <p:nvSpPr>
          <p:cNvPr id="3" name="Textplatzhalter 5">
            <a:extLst>
              <a:ext uri="{FF2B5EF4-FFF2-40B4-BE49-F238E27FC236}">
                <a16:creationId xmlns:a16="http://schemas.microsoft.com/office/drawing/2014/main" id="{129282AE-A7FA-8FCD-A391-7691FBED1C4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405398" y="6110350"/>
            <a:ext cx="8333204" cy="216000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Optionaler Text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CB14AC5-F51A-FA4E-1063-F3E08CDEBA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lum bright="100000"/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696" r="59247" b="16768"/>
          <a:stretch/>
        </p:blipFill>
        <p:spPr bwMode="gray">
          <a:xfrm>
            <a:off x="4572000" y="5374206"/>
            <a:ext cx="4572000" cy="1483796"/>
          </a:xfrm>
          <a:custGeom>
            <a:avLst/>
            <a:gdLst>
              <a:gd name="connsiteX0" fmla="*/ 0 w 5620353"/>
              <a:gd name="connsiteY0" fmla="*/ 0 h 1729277"/>
              <a:gd name="connsiteX1" fmla="*/ 5620353 w 5620353"/>
              <a:gd name="connsiteY1" fmla="*/ 0 h 1729277"/>
              <a:gd name="connsiteX2" fmla="*/ 5620353 w 5620353"/>
              <a:gd name="connsiteY2" fmla="*/ 1729277 h 1729277"/>
              <a:gd name="connsiteX3" fmla="*/ 0 w 5620353"/>
              <a:gd name="connsiteY3" fmla="*/ 1729277 h 1729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20353" h="1729277">
                <a:moveTo>
                  <a:pt x="0" y="0"/>
                </a:moveTo>
                <a:lnTo>
                  <a:pt x="5620353" y="0"/>
                </a:lnTo>
                <a:lnTo>
                  <a:pt x="5620353" y="1729277"/>
                </a:lnTo>
                <a:lnTo>
                  <a:pt x="0" y="17292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77794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lken + Inhal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05000" y="798303"/>
            <a:ext cx="8334000" cy="36000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 dirty="0"/>
              <a:t>Zweite Überschrift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3BF974-AC03-E162-E1D5-581054EA35BC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BC0F46-FB52-7EFF-517A-5E1C1A14F9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4F47F88-CFA0-1C8E-AB4E-16E0190FB6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2" name="Textplatzhalter 5">
            <a:extLst>
              <a:ext uri="{FF2B5EF4-FFF2-40B4-BE49-F238E27FC236}">
                <a16:creationId xmlns:a16="http://schemas.microsoft.com/office/drawing/2014/main" id="{232CE0CD-5802-9B2B-4432-3C6EFA49775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405000" y="6020548"/>
            <a:ext cx="8334000" cy="288000"/>
          </a:xfrm>
        </p:spPr>
        <p:txBody>
          <a:bodyPr anchor="b"/>
          <a:lstStyle>
            <a:lvl1pPr marL="0" indent="0">
              <a:spcAft>
                <a:spcPts val="300"/>
              </a:spcAft>
              <a:buNone/>
              <a:defRPr sz="800"/>
            </a:lvl1pPr>
          </a:lstStyle>
          <a:p>
            <a:pPr lvl="0"/>
            <a:r>
              <a:rPr lang="de-DE" dirty="0"/>
              <a:t>Quellen:</a:t>
            </a:r>
          </a:p>
        </p:txBody>
      </p:sp>
      <p:sp>
        <p:nvSpPr>
          <p:cNvPr id="5" name="Textplatzhalter 17">
            <a:extLst>
              <a:ext uri="{FF2B5EF4-FFF2-40B4-BE49-F238E27FC236}">
                <a16:creationId xmlns:a16="http://schemas.microsoft.com/office/drawing/2014/main" id="{8D9B258E-B0C2-507A-7B5E-39C48203A57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 bwMode="gray">
          <a:xfrm>
            <a:off x="845248" y="1837821"/>
            <a:ext cx="2700000" cy="169508"/>
          </a:xfrm>
        </p:spPr>
        <p:txBody>
          <a:bodyPr anchor="t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6" name="Textplatzhalter 13">
            <a:extLst>
              <a:ext uri="{FF2B5EF4-FFF2-40B4-BE49-F238E27FC236}">
                <a16:creationId xmlns:a16="http://schemas.microsoft.com/office/drawing/2014/main" id="{B0D378B3-9B07-827B-284E-9681B1B466A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845248" y="2083134"/>
            <a:ext cx="540000" cy="5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10" name="Textplatzhalter 17">
            <a:extLst>
              <a:ext uri="{FF2B5EF4-FFF2-40B4-BE49-F238E27FC236}">
                <a16:creationId xmlns:a16="http://schemas.microsoft.com/office/drawing/2014/main" id="{CA3F5608-690A-58C3-7CE7-35C47F1D419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3743525" y="1948277"/>
            <a:ext cx="675000" cy="306000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 b="1"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Text</a:t>
            </a:r>
          </a:p>
        </p:txBody>
      </p:sp>
      <p:sp>
        <p:nvSpPr>
          <p:cNvPr id="12" name="Textplatzhalter 17">
            <a:extLst>
              <a:ext uri="{FF2B5EF4-FFF2-40B4-BE49-F238E27FC236}">
                <a16:creationId xmlns:a16="http://schemas.microsoft.com/office/drawing/2014/main" id="{E9379043-16E5-CC47-7790-C8FC40EB9D0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 bwMode="gray">
          <a:xfrm>
            <a:off x="845248" y="2560565"/>
            <a:ext cx="2700000" cy="169508"/>
          </a:xfrm>
        </p:spPr>
        <p:txBody>
          <a:bodyPr anchor="t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0A4AB670-2820-6C16-5A91-2575B7FC134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845248" y="2805878"/>
            <a:ext cx="540000" cy="54000"/>
          </a:xfrm>
          <a:prstGeom prst="roundRect">
            <a:avLst>
              <a:gd name="adj" fmla="val 50000"/>
            </a:avLst>
          </a:prstGeo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15" name="Textplatzhalter 17">
            <a:extLst>
              <a:ext uri="{FF2B5EF4-FFF2-40B4-BE49-F238E27FC236}">
                <a16:creationId xmlns:a16="http://schemas.microsoft.com/office/drawing/2014/main" id="{619C7180-B8D1-2CB2-A9F6-19F3D752A10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3743525" y="2671021"/>
            <a:ext cx="675000" cy="306000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 b="1"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Text</a:t>
            </a:r>
          </a:p>
        </p:txBody>
      </p:sp>
      <p:sp>
        <p:nvSpPr>
          <p:cNvPr id="17" name="Textplatzhalter 17">
            <a:extLst>
              <a:ext uri="{FF2B5EF4-FFF2-40B4-BE49-F238E27FC236}">
                <a16:creationId xmlns:a16="http://schemas.microsoft.com/office/drawing/2014/main" id="{9E0F91FA-E60E-C819-47EA-CACF969DCCF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 bwMode="gray">
          <a:xfrm>
            <a:off x="845248" y="3283309"/>
            <a:ext cx="2700000" cy="169508"/>
          </a:xfrm>
        </p:spPr>
        <p:txBody>
          <a:bodyPr anchor="t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8" name="Textplatzhalter 13">
            <a:extLst>
              <a:ext uri="{FF2B5EF4-FFF2-40B4-BE49-F238E27FC236}">
                <a16:creationId xmlns:a16="http://schemas.microsoft.com/office/drawing/2014/main" id="{885A10CC-9BF3-1889-CE8C-25089DE382E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845248" y="3528622"/>
            <a:ext cx="540000" cy="5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19" name="Textplatzhalter 17">
            <a:extLst>
              <a:ext uri="{FF2B5EF4-FFF2-40B4-BE49-F238E27FC236}">
                <a16:creationId xmlns:a16="http://schemas.microsoft.com/office/drawing/2014/main" id="{30B72454-037A-DCBC-BF59-B4DEB4DCE9A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3743525" y="3393765"/>
            <a:ext cx="675000" cy="306000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 b="1"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Text</a:t>
            </a:r>
          </a:p>
        </p:txBody>
      </p:sp>
      <p:sp>
        <p:nvSpPr>
          <p:cNvPr id="21" name="Textplatzhalter 17">
            <a:extLst>
              <a:ext uri="{FF2B5EF4-FFF2-40B4-BE49-F238E27FC236}">
                <a16:creationId xmlns:a16="http://schemas.microsoft.com/office/drawing/2014/main" id="{3ABBB406-5249-8395-6BDA-09E0E214EB38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 bwMode="gray">
          <a:xfrm>
            <a:off x="845248" y="4006053"/>
            <a:ext cx="2700000" cy="169508"/>
          </a:xfrm>
        </p:spPr>
        <p:txBody>
          <a:bodyPr anchor="t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2" name="Textplatzhalter 13">
            <a:extLst>
              <a:ext uri="{FF2B5EF4-FFF2-40B4-BE49-F238E27FC236}">
                <a16:creationId xmlns:a16="http://schemas.microsoft.com/office/drawing/2014/main" id="{8D2432DD-2DA2-0561-5C4A-FE3FC47BDAAA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845248" y="4251366"/>
            <a:ext cx="540000" cy="54000"/>
          </a:xfrm>
          <a:prstGeom prst="roundRect">
            <a:avLst>
              <a:gd name="adj" fmla="val 50000"/>
            </a:avLst>
          </a:prstGeo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23" name="Textplatzhalter 17">
            <a:extLst>
              <a:ext uri="{FF2B5EF4-FFF2-40B4-BE49-F238E27FC236}">
                <a16:creationId xmlns:a16="http://schemas.microsoft.com/office/drawing/2014/main" id="{3B5166E5-235A-D20E-6BC9-D1A599B8344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3743525" y="4116509"/>
            <a:ext cx="675000" cy="306000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 b="1"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Text</a:t>
            </a:r>
          </a:p>
        </p:txBody>
      </p:sp>
      <p:sp>
        <p:nvSpPr>
          <p:cNvPr id="25" name="Textplatzhalter 17">
            <a:extLst>
              <a:ext uri="{FF2B5EF4-FFF2-40B4-BE49-F238E27FC236}">
                <a16:creationId xmlns:a16="http://schemas.microsoft.com/office/drawing/2014/main" id="{DD20F309-AB1E-64EB-00D2-F1B4E493B931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 bwMode="gray">
          <a:xfrm>
            <a:off x="845248" y="4728797"/>
            <a:ext cx="2700000" cy="169508"/>
          </a:xfrm>
        </p:spPr>
        <p:txBody>
          <a:bodyPr anchor="t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6" name="Textplatzhalter 13">
            <a:extLst>
              <a:ext uri="{FF2B5EF4-FFF2-40B4-BE49-F238E27FC236}">
                <a16:creationId xmlns:a16="http://schemas.microsoft.com/office/drawing/2014/main" id="{413069BD-3FDA-098A-2ACB-D69D6EC059C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 bwMode="gray">
          <a:xfrm>
            <a:off x="845248" y="4974110"/>
            <a:ext cx="540000" cy="5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27" name="Textplatzhalter 17">
            <a:extLst>
              <a:ext uri="{FF2B5EF4-FFF2-40B4-BE49-F238E27FC236}">
                <a16:creationId xmlns:a16="http://schemas.microsoft.com/office/drawing/2014/main" id="{C11238BF-0BA9-437C-25BB-8BAED1C7ACA8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 bwMode="gray">
          <a:xfrm>
            <a:off x="3743525" y="4839253"/>
            <a:ext cx="675000" cy="306000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 b="1"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Text</a:t>
            </a:r>
          </a:p>
        </p:txBody>
      </p:sp>
      <p:sp>
        <p:nvSpPr>
          <p:cNvPr id="29" name="Textplatzhalter 17">
            <a:extLst>
              <a:ext uri="{FF2B5EF4-FFF2-40B4-BE49-F238E27FC236}">
                <a16:creationId xmlns:a16="http://schemas.microsoft.com/office/drawing/2014/main" id="{7FFCC405-161D-7574-52E8-3315C95E4328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 bwMode="gray">
          <a:xfrm>
            <a:off x="845248" y="5451543"/>
            <a:ext cx="2700000" cy="169508"/>
          </a:xfrm>
        </p:spPr>
        <p:txBody>
          <a:bodyPr anchor="t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30" name="Textplatzhalter 13">
            <a:extLst>
              <a:ext uri="{FF2B5EF4-FFF2-40B4-BE49-F238E27FC236}">
                <a16:creationId xmlns:a16="http://schemas.microsoft.com/office/drawing/2014/main" id="{0C489351-2F4B-D4F4-B749-FEBBF6EA0A6B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 bwMode="gray">
          <a:xfrm>
            <a:off x="845248" y="5696856"/>
            <a:ext cx="540000" cy="54000"/>
          </a:xfrm>
          <a:prstGeom prst="roundRect">
            <a:avLst>
              <a:gd name="adj" fmla="val 50000"/>
            </a:avLst>
          </a:prstGeo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31" name="Textplatzhalter 17">
            <a:extLst>
              <a:ext uri="{FF2B5EF4-FFF2-40B4-BE49-F238E27FC236}">
                <a16:creationId xmlns:a16="http://schemas.microsoft.com/office/drawing/2014/main" id="{079FFA5B-C1F3-B809-708C-59E42F480F3D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 bwMode="gray">
          <a:xfrm>
            <a:off x="3743525" y="5561999"/>
            <a:ext cx="675000" cy="306000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 b="1"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Text</a:t>
            </a:r>
          </a:p>
        </p:txBody>
      </p:sp>
      <p:sp>
        <p:nvSpPr>
          <p:cNvPr id="33" name="Inhaltsplatzhalter 5">
            <a:extLst>
              <a:ext uri="{FF2B5EF4-FFF2-40B4-BE49-F238E27FC236}">
                <a16:creationId xmlns:a16="http://schemas.microsoft.com/office/drawing/2014/main" id="{312509A8-F2BD-1171-7348-ACC2C8F2C0BB}"/>
              </a:ext>
            </a:extLst>
          </p:cNvPr>
          <p:cNvSpPr>
            <a:spLocks noGrp="1"/>
          </p:cNvSpPr>
          <p:nvPr>
            <p:ph sz="quarter" idx="50"/>
          </p:nvPr>
        </p:nvSpPr>
        <p:spPr bwMode="gray">
          <a:xfrm>
            <a:off x="4932000" y="3895883"/>
            <a:ext cx="3807000" cy="1972118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D0D5758C-6EB2-0E7E-3A9D-88EAFDB85345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89514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lken + Bild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04602" y="798303"/>
            <a:ext cx="8334797" cy="36000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 dirty="0"/>
              <a:t>Zweite Überschrift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3BF974-AC03-E162-E1D5-581054EA35BC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BC0F46-FB52-7EFF-517A-5E1C1A14F9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4F47F88-CFA0-1C8E-AB4E-16E0190FB6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2" name="Textplatzhalter 5">
            <a:extLst>
              <a:ext uri="{FF2B5EF4-FFF2-40B4-BE49-F238E27FC236}">
                <a16:creationId xmlns:a16="http://schemas.microsoft.com/office/drawing/2014/main" id="{232CE0CD-5802-9B2B-4432-3C6EFA49775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405000" y="6020548"/>
            <a:ext cx="8334000" cy="288000"/>
          </a:xfrm>
        </p:spPr>
        <p:txBody>
          <a:bodyPr anchor="b"/>
          <a:lstStyle>
            <a:lvl1pPr marL="0" indent="0">
              <a:spcAft>
                <a:spcPts val="300"/>
              </a:spcAft>
              <a:buNone/>
              <a:defRPr sz="800"/>
            </a:lvl1pPr>
          </a:lstStyle>
          <a:p>
            <a:pPr lvl="0"/>
            <a:r>
              <a:rPr lang="de-DE" dirty="0"/>
              <a:t>Quellen:</a:t>
            </a:r>
          </a:p>
        </p:txBody>
      </p:sp>
      <p:sp>
        <p:nvSpPr>
          <p:cNvPr id="6" name="Bildplatzhalter 3">
            <a:extLst>
              <a:ext uri="{FF2B5EF4-FFF2-40B4-BE49-F238E27FC236}">
                <a16:creationId xmlns:a16="http://schemas.microsoft.com/office/drawing/2014/main" id="{5148F175-AA4D-D5B2-7712-393A43F12E38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 bwMode="gray">
          <a:xfrm>
            <a:off x="473330" y="2278100"/>
            <a:ext cx="2930507" cy="2930507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750" b="1"/>
            </a:lvl1pPr>
          </a:lstStyle>
          <a:p>
            <a:endParaRPr lang="de-DE" dirty="0"/>
          </a:p>
          <a:p>
            <a:r>
              <a:rPr lang="de-DE" dirty="0"/>
              <a:t>Bildplatzhalter:</a:t>
            </a:r>
            <a:br>
              <a:rPr lang="de-DE" dirty="0"/>
            </a:br>
            <a:r>
              <a:rPr lang="de-DE" dirty="0"/>
              <a:t>Bild durch Klicken auf Symbol hinzufügen</a:t>
            </a:r>
          </a:p>
        </p:txBody>
      </p:sp>
      <p:sp>
        <p:nvSpPr>
          <p:cNvPr id="10" name="Textplatzhalter 17">
            <a:extLst>
              <a:ext uri="{FF2B5EF4-FFF2-40B4-BE49-F238E27FC236}">
                <a16:creationId xmlns:a16="http://schemas.microsoft.com/office/drawing/2014/main" id="{6CFC1198-19D8-60AF-38B8-2848F5C344A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 bwMode="gray">
          <a:xfrm>
            <a:off x="3992030" y="2502995"/>
            <a:ext cx="3780000" cy="169508"/>
          </a:xfrm>
        </p:spPr>
        <p:txBody>
          <a:bodyPr anchor="t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1" name="Textplatzhalter 13">
            <a:extLst>
              <a:ext uri="{FF2B5EF4-FFF2-40B4-BE49-F238E27FC236}">
                <a16:creationId xmlns:a16="http://schemas.microsoft.com/office/drawing/2014/main" id="{24C1F6E7-E414-C8EC-E907-6ABCE59F209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3992030" y="2748308"/>
            <a:ext cx="540000" cy="5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12" name="Textplatzhalter 17">
            <a:extLst>
              <a:ext uri="{FF2B5EF4-FFF2-40B4-BE49-F238E27FC236}">
                <a16:creationId xmlns:a16="http://schemas.microsoft.com/office/drawing/2014/main" id="{5F92D0F3-F66D-C615-9FC8-59BDC196FBF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7994663" y="2613451"/>
            <a:ext cx="675000" cy="306000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 b="1"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Text</a:t>
            </a:r>
          </a:p>
        </p:txBody>
      </p:sp>
      <p:sp>
        <p:nvSpPr>
          <p:cNvPr id="14" name="Textplatzhalter 17">
            <a:extLst>
              <a:ext uri="{FF2B5EF4-FFF2-40B4-BE49-F238E27FC236}">
                <a16:creationId xmlns:a16="http://schemas.microsoft.com/office/drawing/2014/main" id="{EEAE0B9E-482F-75AB-3BFC-33DBB38A874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 bwMode="gray">
          <a:xfrm>
            <a:off x="3992030" y="3225739"/>
            <a:ext cx="3780000" cy="169508"/>
          </a:xfrm>
        </p:spPr>
        <p:txBody>
          <a:bodyPr anchor="t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5" name="Textplatzhalter 13">
            <a:extLst>
              <a:ext uri="{FF2B5EF4-FFF2-40B4-BE49-F238E27FC236}">
                <a16:creationId xmlns:a16="http://schemas.microsoft.com/office/drawing/2014/main" id="{9051BE45-8971-E31F-1710-FF49A172377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3992030" y="3471052"/>
            <a:ext cx="540000" cy="54000"/>
          </a:xfrm>
          <a:prstGeom prst="roundRect">
            <a:avLst>
              <a:gd name="adj" fmla="val 50000"/>
            </a:avLst>
          </a:prstGeo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16" name="Textplatzhalter 17">
            <a:extLst>
              <a:ext uri="{FF2B5EF4-FFF2-40B4-BE49-F238E27FC236}">
                <a16:creationId xmlns:a16="http://schemas.microsoft.com/office/drawing/2014/main" id="{C44439C3-F4EE-9111-E27F-FFA0EC9CEB4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7994663" y="3336195"/>
            <a:ext cx="675000" cy="306000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 b="1"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Text</a:t>
            </a:r>
          </a:p>
        </p:txBody>
      </p:sp>
      <p:sp>
        <p:nvSpPr>
          <p:cNvPr id="17" name="Textplatzhalter 17">
            <a:extLst>
              <a:ext uri="{FF2B5EF4-FFF2-40B4-BE49-F238E27FC236}">
                <a16:creationId xmlns:a16="http://schemas.microsoft.com/office/drawing/2014/main" id="{4CA8C42E-84F4-3034-0B90-68DECCDD604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 bwMode="gray">
          <a:xfrm>
            <a:off x="3992030" y="3948483"/>
            <a:ext cx="3780000" cy="169508"/>
          </a:xfrm>
        </p:spPr>
        <p:txBody>
          <a:bodyPr anchor="t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8" name="Textplatzhalter 13">
            <a:extLst>
              <a:ext uri="{FF2B5EF4-FFF2-40B4-BE49-F238E27FC236}">
                <a16:creationId xmlns:a16="http://schemas.microsoft.com/office/drawing/2014/main" id="{3BA74403-312D-5844-2D79-0D7ABF623D5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 bwMode="gray">
          <a:xfrm>
            <a:off x="3992030" y="4193796"/>
            <a:ext cx="540000" cy="5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19" name="Textplatzhalter 17">
            <a:extLst>
              <a:ext uri="{FF2B5EF4-FFF2-40B4-BE49-F238E27FC236}">
                <a16:creationId xmlns:a16="http://schemas.microsoft.com/office/drawing/2014/main" id="{E795E9C1-C511-3D9B-D2B4-2D01AE7ECED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7994663" y="4058939"/>
            <a:ext cx="675000" cy="306000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 b="1"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Text</a:t>
            </a:r>
          </a:p>
        </p:txBody>
      </p:sp>
      <p:sp>
        <p:nvSpPr>
          <p:cNvPr id="20" name="Textplatzhalter 17">
            <a:extLst>
              <a:ext uri="{FF2B5EF4-FFF2-40B4-BE49-F238E27FC236}">
                <a16:creationId xmlns:a16="http://schemas.microsoft.com/office/drawing/2014/main" id="{4F2F472A-CC07-D0D8-724D-AC065CAFEAC1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 bwMode="gray">
          <a:xfrm>
            <a:off x="3992030" y="4671227"/>
            <a:ext cx="3780000" cy="169508"/>
          </a:xfrm>
        </p:spPr>
        <p:txBody>
          <a:bodyPr anchor="t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1" name="Textplatzhalter 13">
            <a:extLst>
              <a:ext uri="{FF2B5EF4-FFF2-40B4-BE49-F238E27FC236}">
                <a16:creationId xmlns:a16="http://schemas.microsoft.com/office/drawing/2014/main" id="{51576017-128E-5451-A3A0-F7A385FEE9B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3992030" y="4916540"/>
            <a:ext cx="540000" cy="54000"/>
          </a:xfrm>
          <a:prstGeom prst="roundRect">
            <a:avLst>
              <a:gd name="adj" fmla="val 50000"/>
            </a:avLst>
          </a:prstGeom>
          <a:solidFill>
            <a:schemeClr val="tx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22" name="Textplatzhalter 17">
            <a:extLst>
              <a:ext uri="{FF2B5EF4-FFF2-40B4-BE49-F238E27FC236}">
                <a16:creationId xmlns:a16="http://schemas.microsoft.com/office/drawing/2014/main" id="{F7A84F5F-4F6B-F311-C15D-3B78C55A8C9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 bwMode="gray">
          <a:xfrm>
            <a:off x="7994663" y="4781683"/>
            <a:ext cx="675000" cy="306000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 b="1"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Text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3A57592-FB23-3B74-254C-ADEBCD4E03A2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64406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phone + Tex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8">
            <a:extLst>
              <a:ext uri="{FF2B5EF4-FFF2-40B4-BE49-F238E27FC236}">
                <a16:creationId xmlns:a16="http://schemas.microsoft.com/office/drawing/2014/main" id="{CCD1AECF-CED7-28BC-6A3B-E63EA7150BE7}"/>
              </a:ext>
            </a:extLst>
          </p:cNvPr>
          <p:cNvSpPr/>
          <p:nvPr userDrawn="1"/>
        </p:nvSpPr>
        <p:spPr bwMode="gray">
          <a:xfrm>
            <a:off x="1" y="1115115"/>
            <a:ext cx="3745523" cy="4258793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dirty="0">
              <a:solidFill>
                <a:schemeClr val="accent2"/>
              </a:solidFill>
            </a:endParaRP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3BF974-AC03-E162-E1D5-581054EA35BC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BC0F46-FB52-7EFF-517A-5E1C1A14F9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4F47F88-CFA0-1C8E-AB4E-16E0190FB6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2" name="Textplatzhalter 5">
            <a:extLst>
              <a:ext uri="{FF2B5EF4-FFF2-40B4-BE49-F238E27FC236}">
                <a16:creationId xmlns:a16="http://schemas.microsoft.com/office/drawing/2014/main" id="{232CE0CD-5802-9B2B-4432-3C6EFA49775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405000" y="6020548"/>
            <a:ext cx="8334000" cy="288000"/>
          </a:xfrm>
        </p:spPr>
        <p:txBody>
          <a:bodyPr anchor="b"/>
          <a:lstStyle>
            <a:lvl1pPr marL="0" indent="0">
              <a:spcAft>
                <a:spcPts val="300"/>
              </a:spcAft>
              <a:buNone/>
              <a:defRPr sz="800"/>
            </a:lvl1pPr>
          </a:lstStyle>
          <a:p>
            <a:pPr lvl="0"/>
            <a:r>
              <a:rPr lang="de-DE" dirty="0"/>
              <a:t>Quellen:</a:t>
            </a:r>
          </a:p>
        </p:txBody>
      </p:sp>
      <p:sp>
        <p:nvSpPr>
          <p:cNvPr id="11" name="Textplatzhalter 17">
            <a:extLst>
              <a:ext uri="{FF2B5EF4-FFF2-40B4-BE49-F238E27FC236}">
                <a16:creationId xmlns:a16="http://schemas.microsoft.com/office/drawing/2014/main" id="{FC4DF547-857B-4B23-A089-77AFDF3A4DC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 bwMode="gray">
          <a:xfrm>
            <a:off x="405000" y="1984510"/>
            <a:ext cx="1890000" cy="2520000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 sz="2400" b="1">
                <a:solidFill>
                  <a:schemeClr val="bg1"/>
                </a:solidFill>
              </a:defRPr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5" name="Textplatzhalter 17">
            <a:extLst>
              <a:ext uri="{FF2B5EF4-FFF2-40B4-BE49-F238E27FC236}">
                <a16:creationId xmlns:a16="http://schemas.microsoft.com/office/drawing/2014/main" id="{1F584A04-E815-4911-E924-A3978560E48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 bwMode="gray">
          <a:xfrm>
            <a:off x="5612797" y="1790787"/>
            <a:ext cx="3126203" cy="252000"/>
          </a:xfrm>
        </p:spPr>
        <p:txBody>
          <a:bodyPr anchor="t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1" cap="all" baseline="0">
                <a:solidFill>
                  <a:schemeClr val="accent1"/>
                </a:solidFill>
              </a:defRPr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987CC6B3-D222-467B-2064-0703F1EE360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 bwMode="gray">
          <a:xfrm>
            <a:off x="5612797" y="2082089"/>
            <a:ext cx="3126203" cy="468000"/>
          </a:xfrm>
        </p:spPr>
        <p:txBody>
          <a:bodyPr anchor="t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9" name="Textplatzhalter 17">
            <a:extLst>
              <a:ext uri="{FF2B5EF4-FFF2-40B4-BE49-F238E27FC236}">
                <a16:creationId xmlns:a16="http://schemas.microsoft.com/office/drawing/2014/main" id="{6153100C-5827-8303-C6D6-CDADE528EEB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 bwMode="gray">
          <a:xfrm>
            <a:off x="5612797" y="3074635"/>
            <a:ext cx="3126203" cy="252000"/>
          </a:xfrm>
        </p:spPr>
        <p:txBody>
          <a:bodyPr anchor="t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1" cap="all" baseline="0">
                <a:solidFill>
                  <a:schemeClr val="accent1"/>
                </a:solidFill>
              </a:defRPr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1" name="Textplatzhalter 17">
            <a:extLst>
              <a:ext uri="{FF2B5EF4-FFF2-40B4-BE49-F238E27FC236}">
                <a16:creationId xmlns:a16="http://schemas.microsoft.com/office/drawing/2014/main" id="{D2CC7E27-716B-ACCA-F30E-776CDDE7A90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 bwMode="gray">
          <a:xfrm>
            <a:off x="5612797" y="3365937"/>
            <a:ext cx="3126203" cy="468000"/>
          </a:xfrm>
        </p:spPr>
        <p:txBody>
          <a:bodyPr anchor="t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2" name="Textplatzhalter 17">
            <a:extLst>
              <a:ext uri="{FF2B5EF4-FFF2-40B4-BE49-F238E27FC236}">
                <a16:creationId xmlns:a16="http://schemas.microsoft.com/office/drawing/2014/main" id="{FDE11610-4A58-BD6E-FD8E-A3ED96004E7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 bwMode="gray">
          <a:xfrm>
            <a:off x="5612797" y="4358482"/>
            <a:ext cx="3126203" cy="252000"/>
          </a:xfrm>
        </p:spPr>
        <p:txBody>
          <a:bodyPr anchor="t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1" cap="all" baseline="0">
                <a:solidFill>
                  <a:schemeClr val="accent1"/>
                </a:solidFill>
              </a:defRPr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4" name="Textplatzhalter 17">
            <a:extLst>
              <a:ext uri="{FF2B5EF4-FFF2-40B4-BE49-F238E27FC236}">
                <a16:creationId xmlns:a16="http://schemas.microsoft.com/office/drawing/2014/main" id="{55C633C3-52EE-D69F-0FF1-E3FC1130CF4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 bwMode="gray">
          <a:xfrm>
            <a:off x="5612797" y="4649784"/>
            <a:ext cx="3126203" cy="468000"/>
          </a:xfrm>
        </p:spPr>
        <p:txBody>
          <a:bodyPr anchor="t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75F76D7-7F5E-DC3D-0814-67D67B3EE3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347" r="29869"/>
          <a:stretch/>
        </p:blipFill>
        <p:spPr bwMode="gray">
          <a:xfrm>
            <a:off x="2122806" y="526552"/>
            <a:ext cx="2998856" cy="5612946"/>
          </a:xfrm>
          <a:prstGeom prst="rect">
            <a:avLst/>
          </a:prstGeom>
        </p:spPr>
      </p:pic>
      <p:sp>
        <p:nvSpPr>
          <p:cNvPr id="6" name="Bildplatzhalter 15">
            <a:extLst>
              <a:ext uri="{FF2B5EF4-FFF2-40B4-BE49-F238E27FC236}">
                <a16:creationId xmlns:a16="http://schemas.microsoft.com/office/drawing/2014/main" id="{E54A2B93-CC32-0E40-0B7B-70BFE288BAD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2524850" y="1267224"/>
            <a:ext cx="2262658" cy="3950316"/>
          </a:xfrm>
          <a:prstGeom prst="rect">
            <a:avLst/>
          </a:prstGeom>
          <a:solidFill>
            <a:srgbClr val="FAFAFA"/>
          </a:solidFill>
        </p:spPr>
        <p:txBody>
          <a:bodyPr>
            <a:normAutofit/>
          </a:bodyPr>
          <a:lstStyle>
            <a:lvl1pPr marL="0" indent="0">
              <a:buNone/>
              <a:defRPr sz="1400">
                <a:latin typeface="Meta OT" panose="020B0504030101020104" pitchFamily="34" charset="0"/>
              </a:defRPr>
            </a:lvl1pPr>
          </a:lstStyle>
          <a:p>
            <a:r>
              <a:rPr lang="de-DE" dirty="0"/>
              <a:t>Bildplatzhalter:</a:t>
            </a:r>
            <a:br>
              <a:rPr lang="de-DE" dirty="0"/>
            </a:br>
            <a:r>
              <a:rPr lang="de-DE" dirty="0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151834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schirm + Tex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63B46A6F-E55B-16F9-6CFE-0673DE597ACD}"/>
              </a:ext>
            </a:extLst>
          </p:cNvPr>
          <p:cNvSpPr/>
          <p:nvPr userDrawn="1"/>
        </p:nvSpPr>
        <p:spPr bwMode="gray">
          <a:xfrm>
            <a:off x="0" y="726831"/>
            <a:ext cx="1172308" cy="6997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90000"/>
              </a:lnSpc>
              <a:spcAft>
                <a:spcPts val="1000"/>
              </a:spcAft>
            </a:pPr>
            <a:endParaRPr lang="de-DE" sz="1400" dirty="0" err="1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3BF974-AC03-E162-E1D5-581054EA35BC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BC0F46-FB52-7EFF-517A-5E1C1A14F9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4F47F88-CFA0-1C8E-AB4E-16E0190FB6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2" name="Textplatzhalter 5">
            <a:extLst>
              <a:ext uri="{FF2B5EF4-FFF2-40B4-BE49-F238E27FC236}">
                <a16:creationId xmlns:a16="http://schemas.microsoft.com/office/drawing/2014/main" id="{232CE0CD-5802-9B2B-4432-3C6EFA49775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405000" y="6020548"/>
            <a:ext cx="8334000" cy="288000"/>
          </a:xfrm>
        </p:spPr>
        <p:txBody>
          <a:bodyPr anchor="b"/>
          <a:lstStyle>
            <a:lvl1pPr marL="0" indent="0">
              <a:spcAft>
                <a:spcPts val="300"/>
              </a:spcAft>
              <a:buNone/>
              <a:defRPr sz="800"/>
            </a:lvl1pPr>
          </a:lstStyle>
          <a:p>
            <a:pPr lvl="0"/>
            <a:r>
              <a:rPr lang="de-DE" dirty="0"/>
              <a:t>Quellen:</a:t>
            </a:r>
          </a:p>
        </p:txBody>
      </p:sp>
      <p:sp>
        <p:nvSpPr>
          <p:cNvPr id="24" name="Textplatzhalter 17">
            <a:extLst>
              <a:ext uri="{FF2B5EF4-FFF2-40B4-BE49-F238E27FC236}">
                <a16:creationId xmlns:a16="http://schemas.microsoft.com/office/drawing/2014/main" id="{21D66EAA-9E2B-6F1F-1F75-6B0C4E68D8D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 bwMode="gray">
          <a:xfrm>
            <a:off x="5612797" y="1790787"/>
            <a:ext cx="3126203" cy="252000"/>
          </a:xfrm>
        </p:spPr>
        <p:txBody>
          <a:bodyPr anchor="t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1" cap="all" baseline="0">
                <a:solidFill>
                  <a:schemeClr val="accent1"/>
                </a:solidFill>
              </a:defRPr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6" name="Textplatzhalter 17">
            <a:extLst>
              <a:ext uri="{FF2B5EF4-FFF2-40B4-BE49-F238E27FC236}">
                <a16:creationId xmlns:a16="http://schemas.microsoft.com/office/drawing/2014/main" id="{A27E2AF9-FEEF-AC56-15A1-60AFACDB0FE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 bwMode="gray">
          <a:xfrm>
            <a:off x="5612797" y="2082089"/>
            <a:ext cx="3126203" cy="468000"/>
          </a:xfrm>
        </p:spPr>
        <p:txBody>
          <a:bodyPr anchor="t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7" name="Textplatzhalter 17">
            <a:extLst>
              <a:ext uri="{FF2B5EF4-FFF2-40B4-BE49-F238E27FC236}">
                <a16:creationId xmlns:a16="http://schemas.microsoft.com/office/drawing/2014/main" id="{DB32B275-EC56-28FC-E4FA-575314576EB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 bwMode="gray">
          <a:xfrm>
            <a:off x="5612797" y="3074635"/>
            <a:ext cx="3126203" cy="252000"/>
          </a:xfrm>
        </p:spPr>
        <p:txBody>
          <a:bodyPr anchor="t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1" cap="all" baseline="0">
                <a:solidFill>
                  <a:schemeClr val="accent1"/>
                </a:solidFill>
              </a:defRPr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9" name="Textplatzhalter 17">
            <a:extLst>
              <a:ext uri="{FF2B5EF4-FFF2-40B4-BE49-F238E27FC236}">
                <a16:creationId xmlns:a16="http://schemas.microsoft.com/office/drawing/2014/main" id="{3B074B46-E431-249A-9245-C91A2116684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 bwMode="gray">
          <a:xfrm>
            <a:off x="5612797" y="3365937"/>
            <a:ext cx="3126203" cy="468000"/>
          </a:xfrm>
        </p:spPr>
        <p:txBody>
          <a:bodyPr anchor="t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30" name="Textplatzhalter 17">
            <a:extLst>
              <a:ext uri="{FF2B5EF4-FFF2-40B4-BE49-F238E27FC236}">
                <a16:creationId xmlns:a16="http://schemas.microsoft.com/office/drawing/2014/main" id="{8DCD0FDE-017A-CE02-CF9A-53D7D4E2B865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 bwMode="gray">
          <a:xfrm>
            <a:off x="5612797" y="4358482"/>
            <a:ext cx="3126203" cy="252000"/>
          </a:xfrm>
        </p:spPr>
        <p:txBody>
          <a:bodyPr anchor="t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1600" b="1" cap="all" baseline="0">
                <a:solidFill>
                  <a:schemeClr val="accent1"/>
                </a:solidFill>
              </a:defRPr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32" name="Textplatzhalter 17">
            <a:extLst>
              <a:ext uri="{FF2B5EF4-FFF2-40B4-BE49-F238E27FC236}">
                <a16:creationId xmlns:a16="http://schemas.microsoft.com/office/drawing/2014/main" id="{4A3A7C5C-7D87-C751-803D-3C22C228AEE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 bwMode="gray">
          <a:xfrm>
            <a:off x="5612797" y="4649784"/>
            <a:ext cx="3126203" cy="468000"/>
          </a:xfrm>
        </p:spPr>
        <p:txBody>
          <a:bodyPr anchor="t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pic>
        <p:nvPicPr>
          <p:cNvPr id="4" name="Grafik 3" descr="Ein Bild, das Text, Screenshot, Anzeige, Bilderrahmen enthält.&#10;&#10;Automatisch generierte Beschreibung">
            <a:extLst>
              <a:ext uri="{FF2B5EF4-FFF2-40B4-BE49-F238E27FC236}">
                <a16:creationId xmlns:a16="http://schemas.microsoft.com/office/drawing/2014/main" id="{52F75CF2-B4DE-8E39-0294-F81FA5D2A8A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44" r="-5732"/>
          <a:stretch/>
        </p:blipFill>
        <p:spPr bwMode="gray">
          <a:xfrm>
            <a:off x="0" y="1237848"/>
            <a:ext cx="4814354" cy="4199810"/>
          </a:xfrm>
          <a:prstGeom prst="rect">
            <a:avLst/>
          </a:prstGeom>
        </p:spPr>
      </p:pic>
      <p:sp>
        <p:nvSpPr>
          <p:cNvPr id="5" name="Bildplatzhalter 5">
            <a:extLst>
              <a:ext uri="{FF2B5EF4-FFF2-40B4-BE49-F238E27FC236}">
                <a16:creationId xmlns:a16="http://schemas.microsoft.com/office/drawing/2014/main" id="{15358395-ED4A-A672-4DD3-342C6A68977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0" y="1426614"/>
            <a:ext cx="4419956" cy="2814812"/>
          </a:xfrm>
          <a:prstGeom prst="rect">
            <a:avLst/>
          </a:prstGeom>
          <a:solidFill>
            <a:srgbClr val="262626"/>
          </a:solidFill>
        </p:spPr>
        <p:txBody>
          <a:bodyPr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  <a:latin typeface="Meta OT" panose="020B0504030101020104" pitchFamily="34" charset="0"/>
              </a:defRPr>
            </a:lvl1pPr>
          </a:lstStyle>
          <a:p>
            <a:br>
              <a:rPr lang="de-DE" dirty="0"/>
            </a:br>
            <a:r>
              <a:rPr lang="de-DE" dirty="0"/>
              <a:t>Bildplatzhalter:</a:t>
            </a:r>
            <a:br>
              <a:rPr lang="de-DE" dirty="0"/>
            </a:br>
            <a:r>
              <a:rPr lang="de-DE" dirty="0"/>
              <a:t>Bild durch Klicken auf Symbol hinzufügen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C4CF0256-4C3C-DBA5-9F97-56BA01E2625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2793967" y="4477781"/>
            <a:ext cx="1698434" cy="1296472"/>
          </a:xfrm>
          <a:prstGeom prst="rect">
            <a:avLst/>
          </a:prstGeom>
        </p:spPr>
      </p:pic>
      <p:sp>
        <p:nvSpPr>
          <p:cNvPr id="11" name="Bildplatzhalter 29">
            <a:extLst>
              <a:ext uri="{FF2B5EF4-FFF2-40B4-BE49-F238E27FC236}">
                <a16:creationId xmlns:a16="http://schemas.microsoft.com/office/drawing/2014/main" id="{2CC802D0-F041-C6D8-5D8D-59597DCD53D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 bwMode="gray">
          <a:xfrm>
            <a:off x="3376694" y="4640892"/>
            <a:ext cx="532980" cy="919606"/>
          </a:xfrm>
          <a:prstGeom prst="rect">
            <a:avLst/>
          </a:prstGeom>
          <a:solidFill>
            <a:srgbClr val="FAFAFA"/>
          </a:solidFill>
        </p:spPr>
        <p:txBody>
          <a:bodyPr/>
          <a:lstStyle>
            <a:lvl1pPr marL="0" indent="0">
              <a:buNone/>
              <a:defRPr sz="1400">
                <a:latin typeface="Meta OT" panose="020B0504030101020104" pitchFamily="34" charset="0"/>
              </a:defRPr>
            </a:lvl1pPr>
          </a:lstStyle>
          <a:p>
            <a:r>
              <a:rPr lang="de-DE" dirty="0"/>
              <a:t>Bildplatzhalter</a:t>
            </a:r>
          </a:p>
        </p:txBody>
      </p:sp>
    </p:spTree>
    <p:extLst>
      <p:ext uri="{BB962C8B-B14F-4D97-AF65-F5344CB8AC3E}">
        <p14:creationId xmlns:p14="http://schemas.microsoft.com/office/powerpoint/2010/main" val="532862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ntak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04999" y="798303"/>
            <a:ext cx="8334001" cy="36000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 dirty="0"/>
              <a:t>Zweite Überschrift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3BF974-AC03-E162-E1D5-581054EA35BC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BC0F46-FB52-7EFF-517A-5E1C1A14F9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4F47F88-CFA0-1C8E-AB4E-16E0190FB6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2" name="Textplatzhalter 5">
            <a:extLst>
              <a:ext uri="{FF2B5EF4-FFF2-40B4-BE49-F238E27FC236}">
                <a16:creationId xmlns:a16="http://schemas.microsoft.com/office/drawing/2014/main" id="{232CE0CD-5802-9B2B-4432-3C6EFA49775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405000" y="6020548"/>
            <a:ext cx="8334000" cy="288000"/>
          </a:xfrm>
        </p:spPr>
        <p:txBody>
          <a:bodyPr anchor="b"/>
          <a:lstStyle>
            <a:lvl1pPr marL="0" indent="0">
              <a:spcAft>
                <a:spcPts val="300"/>
              </a:spcAft>
              <a:buNone/>
              <a:defRPr sz="800"/>
            </a:lvl1pPr>
          </a:lstStyle>
          <a:p>
            <a:pPr lvl="0"/>
            <a:r>
              <a:rPr lang="de-DE" dirty="0"/>
              <a:t>Quellen:</a:t>
            </a:r>
          </a:p>
        </p:txBody>
      </p:sp>
      <p:sp>
        <p:nvSpPr>
          <p:cNvPr id="4" name="Freeform: Shape 8">
            <a:extLst>
              <a:ext uri="{FF2B5EF4-FFF2-40B4-BE49-F238E27FC236}">
                <a16:creationId xmlns:a16="http://schemas.microsoft.com/office/drawing/2014/main" id="{D68EFFBF-097E-BE79-716A-009C1E1F7868}"/>
              </a:ext>
            </a:extLst>
          </p:cNvPr>
          <p:cNvSpPr/>
          <p:nvPr userDrawn="1"/>
        </p:nvSpPr>
        <p:spPr bwMode="gray">
          <a:xfrm>
            <a:off x="1" y="1728000"/>
            <a:ext cx="3745523" cy="414000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dirty="0">
              <a:solidFill>
                <a:schemeClr val="accent2"/>
              </a:solidFill>
            </a:endParaRPr>
          </a:p>
        </p:txBody>
      </p:sp>
      <p:sp>
        <p:nvSpPr>
          <p:cNvPr id="5" name="Textplatzhalter 17">
            <a:extLst>
              <a:ext uri="{FF2B5EF4-FFF2-40B4-BE49-F238E27FC236}">
                <a16:creationId xmlns:a16="http://schemas.microsoft.com/office/drawing/2014/main" id="{5C7467CB-1367-4047-CDBD-574130AC8C2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04999" y="2416701"/>
            <a:ext cx="2051285" cy="1455502"/>
          </a:xfrm>
        </p:spPr>
        <p:txBody>
          <a:bodyPr anchor="b"/>
          <a:lstStyle>
            <a:lvl1pPr marL="0" indent="0" algn="r">
              <a:lnSpc>
                <a:spcPct val="90000"/>
              </a:lnSpc>
              <a:spcAft>
                <a:spcPts val="0"/>
              </a:spcAft>
              <a:buNone/>
              <a:defRPr sz="2400" b="1">
                <a:solidFill>
                  <a:schemeClr val="bg1"/>
                </a:solidFill>
              </a:defRPr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Vorname</a:t>
            </a:r>
            <a:br>
              <a:rPr lang="de-DE" dirty="0"/>
            </a:br>
            <a:r>
              <a:rPr lang="de-DE" dirty="0"/>
              <a:t>Name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5EC5C56-A765-0E06-D36F-50384CD028A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 bwMode="gray">
          <a:xfrm>
            <a:off x="4959000" y="1728000"/>
            <a:ext cx="3780000" cy="4140000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Kontaktinformationen</a:t>
            </a:r>
          </a:p>
        </p:txBody>
      </p:sp>
      <p:sp>
        <p:nvSpPr>
          <p:cNvPr id="10" name="Bildplatzhalter 3">
            <a:extLst>
              <a:ext uri="{FF2B5EF4-FFF2-40B4-BE49-F238E27FC236}">
                <a16:creationId xmlns:a16="http://schemas.microsoft.com/office/drawing/2014/main" id="{421980BD-7772-D025-4FF5-51474DE9E3D7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 bwMode="gray">
          <a:xfrm>
            <a:off x="2792371" y="2844000"/>
            <a:ext cx="1906306" cy="19080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63500"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 algn="ctr">
              <a:buNone/>
              <a:defRPr sz="750" b="1"/>
            </a:lvl1pPr>
          </a:lstStyle>
          <a:p>
            <a:endParaRPr lang="de-DE" dirty="0"/>
          </a:p>
          <a:p>
            <a:r>
              <a:rPr lang="de-DE" dirty="0"/>
              <a:t>Bildplatzhalter:</a:t>
            </a:r>
            <a:br>
              <a:rPr lang="de-DE" dirty="0"/>
            </a:br>
            <a:r>
              <a:rPr lang="de-DE" dirty="0"/>
              <a:t>Bild durch Klicken auf Symbol hinzufügen</a:t>
            </a:r>
          </a:p>
        </p:txBody>
      </p:sp>
      <p:sp>
        <p:nvSpPr>
          <p:cNvPr id="11" name="Textplatzhalter 17">
            <a:extLst>
              <a:ext uri="{FF2B5EF4-FFF2-40B4-BE49-F238E27FC236}">
                <a16:creationId xmlns:a16="http://schemas.microsoft.com/office/drawing/2014/main" id="{8D5297E8-DEC3-392B-D124-F7461870075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04999" y="4189436"/>
            <a:ext cx="2051285" cy="205157"/>
          </a:xfrm>
        </p:spPr>
        <p:txBody>
          <a:bodyPr anchor="b"/>
          <a:lstStyle>
            <a:lvl1pPr marL="0" indent="0" algn="r">
              <a:lnSpc>
                <a:spcPct val="90000"/>
              </a:lnSpc>
              <a:buNone/>
              <a:defRPr sz="1050" b="0" cap="all" spc="225" baseline="0">
                <a:solidFill>
                  <a:schemeClr val="bg1"/>
                </a:solidFill>
              </a:defRPr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Position</a:t>
            </a:r>
          </a:p>
        </p:txBody>
      </p:sp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53F48132-47AB-A60C-FB01-A8FE1F4603AA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2017409" y="4019556"/>
            <a:ext cx="424878" cy="0"/>
          </a:xfrm>
          <a:prstGeom prst="line">
            <a:avLst/>
          </a:prstGeom>
          <a:ln w="38100" cap="rnd" cmpd="sng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el 14">
            <a:extLst>
              <a:ext uri="{FF2B5EF4-FFF2-40B4-BE49-F238E27FC236}">
                <a16:creationId xmlns:a16="http://schemas.microsoft.com/office/drawing/2014/main" id="{B2CFF599-AFB9-A70E-60B7-B6960E09A89E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7582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ntakt (hell)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04999" y="798303"/>
            <a:ext cx="8334001" cy="36000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 dirty="0"/>
              <a:t>Zweite Überschrift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3BF974-AC03-E162-E1D5-581054EA35BC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BC0F46-FB52-7EFF-517A-5E1C1A14F9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4F47F88-CFA0-1C8E-AB4E-16E0190FB6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2" name="Textplatzhalter 5">
            <a:extLst>
              <a:ext uri="{FF2B5EF4-FFF2-40B4-BE49-F238E27FC236}">
                <a16:creationId xmlns:a16="http://schemas.microsoft.com/office/drawing/2014/main" id="{232CE0CD-5802-9B2B-4432-3C6EFA49775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405000" y="6020548"/>
            <a:ext cx="8334000" cy="288000"/>
          </a:xfrm>
        </p:spPr>
        <p:txBody>
          <a:bodyPr anchor="b"/>
          <a:lstStyle>
            <a:lvl1pPr marL="0" indent="0">
              <a:spcAft>
                <a:spcPts val="300"/>
              </a:spcAft>
              <a:buNone/>
              <a:defRPr sz="800"/>
            </a:lvl1pPr>
          </a:lstStyle>
          <a:p>
            <a:pPr lvl="0"/>
            <a:r>
              <a:rPr lang="de-DE" dirty="0"/>
              <a:t>Quellen:</a:t>
            </a:r>
          </a:p>
        </p:txBody>
      </p:sp>
      <p:sp>
        <p:nvSpPr>
          <p:cNvPr id="4" name="Freeform: Shape 8">
            <a:extLst>
              <a:ext uri="{FF2B5EF4-FFF2-40B4-BE49-F238E27FC236}">
                <a16:creationId xmlns:a16="http://schemas.microsoft.com/office/drawing/2014/main" id="{D68EFFBF-097E-BE79-716A-009C1E1F7868}"/>
              </a:ext>
            </a:extLst>
          </p:cNvPr>
          <p:cNvSpPr/>
          <p:nvPr userDrawn="1"/>
        </p:nvSpPr>
        <p:spPr bwMode="gray">
          <a:xfrm>
            <a:off x="1" y="1728000"/>
            <a:ext cx="3745523" cy="414000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dirty="0">
              <a:solidFill>
                <a:schemeClr val="accent2"/>
              </a:solidFill>
            </a:endParaRPr>
          </a:p>
        </p:txBody>
      </p:sp>
      <p:sp>
        <p:nvSpPr>
          <p:cNvPr id="5" name="Textplatzhalter 17">
            <a:extLst>
              <a:ext uri="{FF2B5EF4-FFF2-40B4-BE49-F238E27FC236}">
                <a16:creationId xmlns:a16="http://schemas.microsoft.com/office/drawing/2014/main" id="{5C7467CB-1367-4047-CDBD-574130AC8C2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04999" y="2416701"/>
            <a:ext cx="2051285" cy="1455502"/>
          </a:xfrm>
        </p:spPr>
        <p:txBody>
          <a:bodyPr anchor="b"/>
          <a:lstStyle>
            <a:lvl1pPr marL="0" indent="0" algn="r">
              <a:lnSpc>
                <a:spcPct val="90000"/>
              </a:lnSpc>
              <a:spcAft>
                <a:spcPts val="0"/>
              </a:spcAft>
              <a:buNone/>
              <a:defRPr sz="2400" b="1">
                <a:solidFill>
                  <a:schemeClr val="tx1"/>
                </a:solidFill>
              </a:defRPr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Vorname</a:t>
            </a:r>
            <a:br>
              <a:rPr lang="de-DE" dirty="0"/>
            </a:br>
            <a:r>
              <a:rPr lang="de-DE" dirty="0"/>
              <a:t>Name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5EC5C56-A765-0E06-D36F-50384CD028A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 bwMode="gray">
          <a:xfrm>
            <a:off x="4959000" y="1728000"/>
            <a:ext cx="3780000" cy="4140000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Kontaktinformationen</a:t>
            </a:r>
          </a:p>
        </p:txBody>
      </p:sp>
      <p:sp>
        <p:nvSpPr>
          <p:cNvPr id="10" name="Bildplatzhalter 3">
            <a:extLst>
              <a:ext uri="{FF2B5EF4-FFF2-40B4-BE49-F238E27FC236}">
                <a16:creationId xmlns:a16="http://schemas.microsoft.com/office/drawing/2014/main" id="{421980BD-7772-D025-4FF5-51474DE9E3D7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 bwMode="gray">
          <a:xfrm>
            <a:off x="2792371" y="2844000"/>
            <a:ext cx="1906306" cy="19080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63500">
            <a:solidFill>
              <a:schemeClr val="bg1"/>
            </a:solidFill>
          </a:ln>
        </p:spPr>
        <p:txBody>
          <a:bodyPr wrap="square">
            <a:noAutofit/>
          </a:bodyPr>
          <a:lstStyle>
            <a:lvl1pPr marL="0" indent="0" algn="ctr">
              <a:buNone/>
              <a:defRPr sz="750" b="1"/>
            </a:lvl1pPr>
          </a:lstStyle>
          <a:p>
            <a:endParaRPr lang="de-DE" dirty="0"/>
          </a:p>
          <a:p>
            <a:r>
              <a:rPr lang="de-DE" dirty="0"/>
              <a:t>Bildplatzhalter:</a:t>
            </a:r>
            <a:br>
              <a:rPr lang="de-DE" dirty="0"/>
            </a:br>
            <a:r>
              <a:rPr lang="de-DE" dirty="0"/>
              <a:t>Bild durch Klicken auf Symbol hinzufügen</a:t>
            </a:r>
          </a:p>
        </p:txBody>
      </p:sp>
      <p:sp>
        <p:nvSpPr>
          <p:cNvPr id="11" name="Textplatzhalter 17">
            <a:extLst>
              <a:ext uri="{FF2B5EF4-FFF2-40B4-BE49-F238E27FC236}">
                <a16:creationId xmlns:a16="http://schemas.microsoft.com/office/drawing/2014/main" id="{8D5297E8-DEC3-392B-D124-F7461870075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404999" y="4189436"/>
            <a:ext cx="2051285" cy="205157"/>
          </a:xfrm>
        </p:spPr>
        <p:txBody>
          <a:bodyPr anchor="b"/>
          <a:lstStyle>
            <a:lvl1pPr marL="0" indent="0" algn="r">
              <a:lnSpc>
                <a:spcPct val="90000"/>
              </a:lnSpc>
              <a:buNone/>
              <a:defRPr sz="1050" b="0" cap="all" spc="225" baseline="0">
                <a:solidFill>
                  <a:schemeClr val="tx1"/>
                </a:solidFill>
              </a:defRPr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Position</a:t>
            </a:r>
          </a:p>
        </p:txBody>
      </p:sp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53F48132-47AB-A60C-FB01-A8FE1F4603AA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2017409" y="4019556"/>
            <a:ext cx="424878" cy="0"/>
          </a:xfrm>
          <a:prstGeom prst="line">
            <a:avLst/>
          </a:prstGeom>
          <a:ln w="38100" cap="rnd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el 14">
            <a:extLst>
              <a:ext uri="{FF2B5EF4-FFF2-40B4-BE49-F238E27FC236}">
                <a16:creationId xmlns:a16="http://schemas.microsoft.com/office/drawing/2014/main" id="{B2CFF599-AFB9-A70E-60B7-B6960E09A89E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24923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 Schlussfolie mit Bild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4C192B0-715F-8C48-E81F-8C60D8AB06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05001" y="5651700"/>
            <a:ext cx="8334000" cy="540000"/>
          </a:xfrm>
        </p:spPr>
        <p:txBody>
          <a:bodyPr/>
          <a:lstStyle>
            <a:lvl1pPr>
              <a:defRPr sz="3200" cap="all" spc="300" baseline="0"/>
            </a:lvl1pPr>
          </a:lstStyle>
          <a:p>
            <a:r>
              <a:rPr lang="de-DE" noProof="0" dirty="0"/>
              <a:t>Vielen Dank!</a:t>
            </a:r>
          </a:p>
        </p:txBody>
      </p:sp>
      <p:sp>
        <p:nvSpPr>
          <p:cNvPr id="11" name="Freeform: Shape 8">
            <a:extLst>
              <a:ext uri="{FF2B5EF4-FFF2-40B4-BE49-F238E27FC236}">
                <a16:creationId xmlns:a16="http://schemas.microsoft.com/office/drawing/2014/main" id="{92D53527-3E46-4934-8A1A-A727D15859E9}"/>
              </a:ext>
            </a:extLst>
          </p:cNvPr>
          <p:cNvSpPr/>
          <p:nvPr userDrawn="1"/>
        </p:nvSpPr>
        <p:spPr bwMode="gray">
          <a:xfrm>
            <a:off x="0" y="4108361"/>
            <a:ext cx="9144000" cy="1067241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dirty="0">
              <a:solidFill>
                <a:schemeClr val="accent2"/>
              </a:solidFill>
            </a:endParaRPr>
          </a:p>
        </p:txBody>
      </p:sp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DD53894C-B9EA-D4A9-E715-09AFE608F831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05000" y="6267843"/>
            <a:ext cx="424878" cy="0"/>
          </a:xfrm>
          <a:prstGeom prst="line">
            <a:avLst/>
          </a:prstGeom>
          <a:ln w="38100" cap="rnd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Bildplatzhalter 18">
            <a:extLst>
              <a:ext uri="{FF2B5EF4-FFF2-40B4-BE49-F238E27FC236}">
                <a16:creationId xmlns:a16="http://schemas.microsoft.com/office/drawing/2014/main" id="{4B31FCDB-6D8B-D1BE-F764-A8408040FD70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 bwMode="gray">
          <a:xfrm>
            <a:off x="405000" y="1287553"/>
            <a:ext cx="8334000" cy="3655922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750" b="1"/>
            </a:lvl1pPr>
          </a:lstStyle>
          <a:p>
            <a:endParaRPr lang="de-DE" dirty="0"/>
          </a:p>
          <a:p>
            <a:r>
              <a:rPr lang="de-DE" dirty="0"/>
              <a:t>Bildplatzhalter:</a:t>
            </a:r>
            <a:br>
              <a:rPr lang="de-DE" dirty="0"/>
            </a:br>
            <a:r>
              <a:rPr lang="de-DE" dirty="0"/>
              <a:t>Bild durch Klicken auf Symbol hinzufügen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1D70BDB-D975-A1A4-764C-BA0D472762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69" r="-343"/>
          <a:stretch/>
        </p:blipFill>
        <p:spPr bwMode="gray">
          <a:xfrm>
            <a:off x="6849872" y="431999"/>
            <a:ext cx="1912720" cy="306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375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 Schlussfolie mit Bild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Bildplatzhalter 18">
            <a:extLst>
              <a:ext uri="{FF2B5EF4-FFF2-40B4-BE49-F238E27FC236}">
                <a16:creationId xmlns:a16="http://schemas.microsoft.com/office/drawing/2014/main" id="{4B31FCDB-6D8B-D1BE-F764-A8408040FD70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 bwMode="gray">
          <a:xfrm>
            <a:off x="0" y="1"/>
            <a:ext cx="9144000" cy="4120164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750" b="1"/>
            </a:lvl1pPr>
          </a:lstStyle>
          <a:p>
            <a:endParaRPr lang="de-DE" dirty="0"/>
          </a:p>
          <a:p>
            <a:r>
              <a:rPr lang="de-DE" dirty="0"/>
              <a:t>Bildplatzhalter:</a:t>
            </a:r>
            <a:br>
              <a:rPr lang="de-DE" dirty="0"/>
            </a:br>
            <a:r>
              <a:rPr lang="de-DE" dirty="0"/>
              <a:t>Bild durch Klicken auf Symbol hinzufügen</a:t>
            </a:r>
          </a:p>
        </p:txBody>
      </p:sp>
      <p:sp>
        <p:nvSpPr>
          <p:cNvPr id="11" name="Freeform: Shape 8">
            <a:extLst>
              <a:ext uri="{FF2B5EF4-FFF2-40B4-BE49-F238E27FC236}">
                <a16:creationId xmlns:a16="http://schemas.microsoft.com/office/drawing/2014/main" id="{92D53527-3E46-4934-8A1A-A727D15859E9}"/>
              </a:ext>
            </a:extLst>
          </p:cNvPr>
          <p:cNvSpPr/>
          <p:nvPr userDrawn="1"/>
        </p:nvSpPr>
        <p:spPr bwMode="gray">
          <a:xfrm>
            <a:off x="0" y="4108360"/>
            <a:ext cx="9144000" cy="274964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dirty="0">
              <a:solidFill>
                <a:schemeClr val="accent2"/>
              </a:solidFill>
            </a:endParaRP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361E523B-4753-8B65-C607-B7C37B95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lum bright="100000"/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696" r="59247" b="16768"/>
          <a:stretch/>
        </p:blipFill>
        <p:spPr bwMode="gray">
          <a:xfrm>
            <a:off x="3815603" y="5128725"/>
            <a:ext cx="5328397" cy="1729277"/>
          </a:xfrm>
          <a:custGeom>
            <a:avLst/>
            <a:gdLst>
              <a:gd name="connsiteX0" fmla="*/ 0 w 5620353"/>
              <a:gd name="connsiteY0" fmla="*/ 0 h 1729277"/>
              <a:gd name="connsiteX1" fmla="*/ 5620353 w 5620353"/>
              <a:gd name="connsiteY1" fmla="*/ 0 h 1729277"/>
              <a:gd name="connsiteX2" fmla="*/ 5620353 w 5620353"/>
              <a:gd name="connsiteY2" fmla="*/ 1729277 h 1729277"/>
              <a:gd name="connsiteX3" fmla="*/ 0 w 5620353"/>
              <a:gd name="connsiteY3" fmla="*/ 1729277 h 1729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20353" h="1729277">
                <a:moveTo>
                  <a:pt x="0" y="0"/>
                </a:moveTo>
                <a:lnTo>
                  <a:pt x="5620353" y="0"/>
                </a:lnTo>
                <a:lnTo>
                  <a:pt x="5620353" y="1729277"/>
                </a:lnTo>
                <a:lnTo>
                  <a:pt x="0" y="1729277"/>
                </a:lnTo>
                <a:close/>
              </a:path>
            </a:pathLst>
          </a:custGeom>
        </p:spPr>
      </p:pic>
      <p:sp>
        <p:nvSpPr>
          <p:cNvPr id="5" name="Titel 2">
            <a:extLst>
              <a:ext uri="{FF2B5EF4-FFF2-40B4-BE49-F238E27FC236}">
                <a16:creationId xmlns:a16="http://schemas.microsoft.com/office/drawing/2014/main" id="{5322EA7D-800B-36BF-687E-C8293EADAE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05000" y="4700142"/>
            <a:ext cx="8334000" cy="540000"/>
          </a:xfrm>
        </p:spPr>
        <p:txBody>
          <a:bodyPr/>
          <a:lstStyle>
            <a:lvl1pPr>
              <a:defRPr sz="3200" cap="all" spc="300" baseline="0">
                <a:solidFill>
                  <a:schemeClr val="bg1"/>
                </a:solidFill>
              </a:defRPr>
            </a:lvl1pPr>
          </a:lstStyle>
          <a:p>
            <a:r>
              <a:rPr lang="de-DE" noProof="0" dirty="0"/>
              <a:t>Vielen Dank!</a:t>
            </a:r>
          </a:p>
        </p:txBody>
      </p:sp>
      <p:cxnSp>
        <p:nvCxnSpPr>
          <p:cNvPr id="6" name="Straight Connector 8">
            <a:extLst>
              <a:ext uri="{FF2B5EF4-FFF2-40B4-BE49-F238E27FC236}">
                <a16:creationId xmlns:a16="http://schemas.microsoft.com/office/drawing/2014/main" id="{0BABB708-F513-5202-E092-3C6628376B22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64439" y="5348732"/>
            <a:ext cx="424878" cy="0"/>
          </a:xfrm>
          <a:prstGeom prst="line">
            <a:avLst/>
          </a:prstGeom>
          <a:ln w="38100" cap="rnd" cmpd="sng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platzhalter 13">
            <a:extLst>
              <a:ext uri="{FF2B5EF4-FFF2-40B4-BE49-F238E27FC236}">
                <a16:creationId xmlns:a16="http://schemas.microsoft.com/office/drawing/2014/main" id="{1C280C65-D615-00F6-CC12-622297AB356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0" y="3759982"/>
            <a:ext cx="9144000" cy="359192"/>
          </a:xfrm>
          <a:prstGeom prst="rect">
            <a:avLst/>
          </a:prstGeom>
          <a:solidFill>
            <a:schemeClr val="accent6">
              <a:alpha val="7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2" name="Textplatzhalter 5">
            <a:extLst>
              <a:ext uri="{FF2B5EF4-FFF2-40B4-BE49-F238E27FC236}">
                <a16:creationId xmlns:a16="http://schemas.microsoft.com/office/drawing/2014/main" id="{E70F9551-02CD-8F88-E645-DFA4AFA73DD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05000" y="5542522"/>
            <a:ext cx="5940000" cy="814769"/>
          </a:xfrm>
        </p:spPr>
        <p:txBody>
          <a:bodyPr numCol="2" spcCol="180000"/>
          <a:lstStyle>
            <a:lvl1pPr marL="0" indent="0">
              <a:lnSpc>
                <a:spcPct val="90000"/>
              </a:lnSpc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Kontakt</a:t>
            </a:r>
          </a:p>
        </p:txBody>
      </p:sp>
    </p:spTree>
    <p:extLst>
      <p:ext uri="{BB962C8B-B14F-4D97-AF65-F5344CB8AC3E}">
        <p14:creationId xmlns:p14="http://schemas.microsoft.com/office/powerpoint/2010/main" val="4016467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 Titel ohne Bild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4C192B0-715F-8C48-E81F-8C60D8AB06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405000" y="1287553"/>
            <a:ext cx="8334000" cy="540000"/>
          </a:xfrm>
        </p:spPr>
        <p:txBody>
          <a:bodyPr/>
          <a:lstStyle>
            <a:lvl1pPr>
              <a:defRPr sz="3200" cap="all" spc="300" baseline="0"/>
            </a:lvl1pPr>
          </a:lstStyle>
          <a:p>
            <a:r>
              <a:rPr lang="de-DE" noProof="0" dirty="0"/>
              <a:t>Titel Ihrer Präsentation</a:t>
            </a:r>
          </a:p>
        </p:txBody>
      </p:sp>
      <p:sp>
        <p:nvSpPr>
          <p:cNvPr id="11" name="Freeform: Shape 8">
            <a:extLst>
              <a:ext uri="{FF2B5EF4-FFF2-40B4-BE49-F238E27FC236}">
                <a16:creationId xmlns:a16="http://schemas.microsoft.com/office/drawing/2014/main" id="{92D53527-3E46-4934-8A1A-A727D15859E9}"/>
              </a:ext>
            </a:extLst>
          </p:cNvPr>
          <p:cNvSpPr/>
          <p:nvPr userDrawn="1"/>
        </p:nvSpPr>
        <p:spPr bwMode="gray">
          <a:xfrm>
            <a:off x="0" y="4108360"/>
            <a:ext cx="9144000" cy="274964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dirty="0">
              <a:solidFill>
                <a:schemeClr val="accent2"/>
              </a:solidFill>
            </a:endParaRPr>
          </a:p>
        </p:txBody>
      </p:sp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DD53894C-B9EA-D4A9-E715-09AFE608F831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05000" y="2410487"/>
            <a:ext cx="424878" cy="0"/>
          </a:xfrm>
          <a:prstGeom prst="line">
            <a:avLst/>
          </a:prstGeom>
          <a:ln w="38100" cap="rnd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ubtitle">
            <a:extLst>
              <a:ext uri="{FF2B5EF4-FFF2-40B4-BE49-F238E27FC236}">
                <a16:creationId xmlns:a16="http://schemas.microsoft.com/office/drawing/2014/main" id="{3ED46DDB-747F-6754-93A4-B23B4E6422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05000" y="1842110"/>
            <a:ext cx="8334000" cy="36000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 dirty="0"/>
              <a:t>Zweite Überschrift</a:t>
            </a:r>
          </a:p>
        </p:txBody>
      </p:sp>
      <p:sp>
        <p:nvSpPr>
          <p:cNvPr id="2" name="Textplatzhalter 5">
            <a:extLst>
              <a:ext uri="{FF2B5EF4-FFF2-40B4-BE49-F238E27FC236}">
                <a16:creationId xmlns:a16="http://schemas.microsoft.com/office/drawing/2014/main" id="{99EAD2F7-48CE-EF0C-77D7-11F780E90B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05398" y="2634761"/>
            <a:ext cx="8333204" cy="216000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/>
            </a:lvl1pPr>
          </a:lstStyle>
          <a:p>
            <a:pPr lvl="0"/>
            <a:r>
              <a:rPr lang="de-DE" dirty="0"/>
              <a:t>Optionaler Text</a:t>
            </a:r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BAF4922D-1266-EA3A-9E13-B3263D6904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405398" y="2900799"/>
            <a:ext cx="8333204" cy="216000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/>
            </a:lvl1pPr>
          </a:lstStyle>
          <a:p>
            <a:pPr lvl="0"/>
            <a:r>
              <a:rPr lang="de-DE" dirty="0"/>
              <a:t>Optionaler Text</a:t>
            </a:r>
          </a:p>
        </p:txBody>
      </p:sp>
      <p:sp>
        <p:nvSpPr>
          <p:cNvPr id="18" name="Freihandform: Form 17">
            <a:extLst>
              <a:ext uri="{FF2B5EF4-FFF2-40B4-BE49-F238E27FC236}">
                <a16:creationId xmlns:a16="http://schemas.microsoft.com/office/drawing/2014/main" id="{A47DB80E-CCA3-BA7F-603F-2E874C2E1A14}"/>
              </a:ext>
            </a:extLst>
          </p:cNvPr>
          <p:cNvSpPr/>
          <p:nvPr userDrawn="1"/>
        </p:nvSpPr>
        <p:spPr bwMode="gray">
          <a:xfrm>
            <a:off x="-1" y="3760973"/>
            <a:ext cx="9144000" cy="359192"/>
          </a:xfrm>
          <a:custGeom>
            <a:avLst/>
            <a:gdLst>
              <a:gd name="connsiteX0" fmla="*/ 0 w 12192000"/>
              <a:gd name="connsiteY0" fmla="*/ 0 h 359192"/>
              <a:gd name="connsiteX1" fmla="*/ 12192000 w 12192000"/>
              <a:gd name="connsiteY1" fmla="*/ 0 h 359192"/>
              <a:gd name="connsiteX2" fmla="*/ 12192000 w 12192000"/>
              <a:gd name="connsiteY2" fmla="*/ 359192 h 359192"/>
              <a:gd name="connsiteX3" fmla="*/ 0 w 12192000"/>
              <a:gd name="connsiteY3" fmla="*/ 359192 h 359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59192">
                <a:moveTo>
                  <a:pt x="0" y="0"/>
                </a:moveTo>
                <a:lnTo>
                  <a:pt x="12192000" y="0"/>
                </a:lnTo>
                <a:lnTo>
                  <a:pt x="12192000" y="359192"/>
                </a:lnTo>
                <a:lnTo>
                  <a:pt x="0" y="35919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7000" tIns="27000" rIns="27000" bIns="27000" rtlCol="0" anchor="ctr">
            <a:noAutofit/>
          </a:bodyPr>
          <a:lstStyle/>
          <a:p>
            <a:pPr algn="ctr">
              <a:lnSpc>
                <a:spcPct val="90000"/>
              </a:lnSpc>
              <a:spcAft>
                <a:spcPts val="750"/>
              </a:spcAft>
            </a:pPr>
            <a:endParaRPr lang="de-DE" sz="135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4C8C82F-36BA-8D19-FCA2-AFD87100E00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lum bright="100000"/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696" r="59247" b="16768"/>
          <a:stretch/>
        </p:blipFill>
        <p:spPr bwMode="gray">
          <a:xfrm>
            <a:off x="3815603" y="5128725"/>
            <a:ext cx="5328397" cy="1729277"/>
          </a:xfrm>
          <a:custGeom>
            <a:avLst/>
            <a:gdLst>
              <a:gd name="connsiteX0" fmla="*/ 0 w 5620353"/>
              <a:gd name="connsiteY0" fmla="*/ 0 h 1729277"/>
              <a:gd name="connsiteX1" fmla="*/ 5620353 w 5620353"/>
              <a:gd name="connsiteY1" fmla="*/ 0 h 1729277"/>
              <a:gd name="connsiteX2" fmla="*/ 5620353 w 5620353"/>
              <a:gd name="connsiteY2" fmla="*/ 1729277 h 1729277"/>
              <a:gd name="connsiteX3" fmla="*/ 0 w 5620353"/>
              <a:gd name="connsiteY3" fmla="*/ 1729277 h 1729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20353" h="1729277">
                <a:moveTo>
                  <a:pt x="0" y="0"/>
                </a:moveTo>
                <a:lnTo>
                  <a:pt x="5620353" y="0"/>
                </a:lnTo>
                <a:lnTo>
                  <a:pt x="5620353" y="1729277"/>
                </a:lnTo>
                <a:lnTo>
                  <a:pt x="0" y="1729277"/>
                </a:lnTo>
                <a:close/>
              </a:path>
            </a:pathLst>
          </a:cu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BFF3D4BB-7EE1-714F-CD75-986EB5BC02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69" r="-343"/>
          <a:stretch/>
        </p:blipFill>
        <p:spPr bwMode="gray">
          <a:xfrm>
            <a:off x="6849872" y="431999"/>
            <a:ext cx="1912720" cy="306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498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6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05000" y="802293"/>
            <a:ext cx="8334000" cy="36000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 dirty="0"/>
              <a:t>Zweite Überschrift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3BF974-AC03-E162-E1D5-581054EA35BC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BC0F46-FB52-7EFF-517A-5E1C1A14F9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4F47F88-CFA0-1C8E-AB4E-16E0190FB6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8B217C8-114A-4C83-4F49-EC1CD01F174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401529" y="1936036"/>
            <a:ext cx="796529" cy="815313"/>
          </a:xfrm>
        </p:spPr>
        <p:txBody>
          <a:bodyPr bIns="7200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495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NR</a:t>
            </a:r>
          </a:p>
        </p:txBody>
      </p:sp>
      <p:sp>
        <p:nvSpPr>
          <p:cNvPr id="5" name="Textplatzhalter 3">
            <a:extLst>
              <a:ext uri="{FF2B5EF4-FFF2-40B4-BE49-F238E27FC236}">
                <a16:creationId xmlns:a16="http://schemas.microsoft.com/office/drawing/2014/main" id="{157FABCF-FED3-CDA9-276E-BF0E052D2EE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401529" y="3278901"/>
            <a:ext cx="796529" cy="815313"/>
          </a:xfrm>
        </p:spPr>
        <p:txBody>
          <a:bodyPr bIns="7200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495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NR</a:t>
            </a:r>
          </a:p>
        </p:txBody>
      </p:sp>
      <p:sp>
        <p:nvSpPr>
          <p:cNvPr id="11" name="Textplatzhalter 3">
            <a:extLst>
              <a:ext uri="{FF2B5EF4-FFF2-40B4-BE49-F238E27FC236}">
                <a16:creationId xmlns:a16="http://schemas.microsoft.com/office/drawing/2014/main" id="{CAC524A7-C802-831F-065B-F32EF7A9F1E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401529" y="4621766"/>
            <a:ext cx="796529" cy="815313"/>
          </a:xfrm>
        </p:spPr>
        <p:txBody>
          <a:bodyPr bIns="7200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495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NR</a:t>
            </a:r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C2D1DE0D-AECB-CC93-317A-69D2A6BB973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 rot="5400000">
            <a:off x="994382" y="2330191"/>
            <a:ext cx="720000" cy="27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15" name="Textplatzhalter 13">
            <a:extLst>
              <a:ext uri="{FF2B5EF4-FFF2-40B4-BE49-F238E27FC236}">
                <a16:creationId xmlns:a16="http://schemas.microsoft.com/office/drawing/2014/main" id="{8B439A33-42D1-4577-6BF3-FE74F5A8B6F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gray">
          <a:xfrm rot="5400000">
            <a:off x="994382" y="3673056"/>
            <a:ext cx="720000" cy="27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16" name="Textplatzhalter 13">
            <a:extLst>
              <a:ext uri="{FF2B5EF4-FFF2-40B4-BE49-F238E27FC236}">
                <a16:creationId xmlns:a16="http://schemas.microsoft.com/office/drawing/2014/main" id="{9D90C391-BBEE-4A44-3F4E-1ABE1FBB8E8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 bwMode="gray">
          <a:xfrm rot="5400000">
            <a:off x="994382" y="5015921"/>
            <a:ext cx="720000" cy="27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70EC21B1-7FA6-D6B9-CB8B-EA65590F8F6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 bwMode="gray">
          <a:xfrm>
            <a:off x="1510706" y="1936399"/>
            <a:ext cx="2700000" cy="814387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9" name="Textplatzhalter 17">
            <a:extLst>
              <a:ext uri="{FF2B5EF4-FFF2-40B4-BE49-F238E27FC236}">
                <a16:creationId xmlns:a16="http://schemas.microsoft.com/office/drawing/2014/main" id="{5952D307-DDBF-AE3E-B008-CFC467E2359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 bwMode="gray">
          <a:xfrm>
            <a:off x="1510706" y="3279827"/>
            <a:ext cx="2700000" cy="814387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0" name="Textplatzhalter 17">
            <a:extLst>
              <a:ext uri="{FF2B5EF4-FFF2-40B4-BE49-F238E27FC236}">
                <a16:creationId xmlns:a16="http://schemas.microsoft.com/office/drawing/2014/main" id="{1A985C5B-35CA-C213-EB21-D3A3D859751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 bwMode="gray">
          <a:xfrm>
            <a:off x="1510706" y="4622692"/>
            <a:ext cx="2700000" cy="814387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1" name="Textplatzhalter 3">
            <a:extLst>
              <a:ext uri="{FF2B5EF4-FFF2-40B4-BE49-F238E27FC236}">
                <a16:creationId xmlns:a16="http://schemas.microsoft.com/office/drawing/2014/main" id="{42121433-249C-C3C5-DC54-0DCCAE0D081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4929823" y="1936036"/>
            <a:ext cx="796529" cy="815313"/>
          </a:xfrm>
        </p:spPr>
        <p:txBody>
          <a:bodyPr bIns="7200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495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NR</a:t>
            </a:r>
          </a:p>
        </p:txBody>
      </p:sp>
      <p:sp>
        <p:nvSpPr>
          <p:cNvPr id="22" name="Textplatzhalter 3">
            <a:extLst>
              <a:ext uri="{FF2B5EF4-FFF2-40B4-BE49-F238E27FC236}">
                <a16:creationId xmlns:a16="http://schemas.microsoft.com/office/drawing/2014/main" id="{2B8690F9-0578-56C8-8822-F8EE95555E0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4929823" y="3278901"/>
            <a:ext cx="796529" cy="815313"/>
          </a:xfrm>
        </p:spPr>
        <p:txBody>
          <a:bodyPr bIns="7200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495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NR</a:t>
            </a:r>
          </a:p>
        </p:txBody>
      </p:sp>
      <p:sp>
        <p:nvSpPr>
          <p:cNvPr id="23" name="Textplatzhalter 3">
            <a:extLst>
              <a:ext uri="{FF2B5EF4-FFF2-40B4-BE49-F238E27FC236}">
                <a16:creationId xmlns:a16="http://schemas.microsoft.com/office/drawing/2014/main" id="{EFCCC8D0-6A55-52E5-B1D4-7ADFFAC7388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4929823" y="4621766"/>
            <a:ext cx="796529" cy="815313"/>
          </a:xfrm>
        </p:spPr>
        <p:txBody>
          <a:bodyPr bIns="7200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495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NR</a:t>
            </a:r>
          </a:p>
        </p:txBody>
      </p:sp>
      <p:sp>
        <p:nvSpPr>
          <p:cNvPr id="24" name="Textplatzhalter 13">
            <a:extLst>
              <a:ext uri="{FF2B5EF4-FFF2-40B4-BE49-F238E27FC236}">
                <a16:creationId xmlns:a16="http://schemas.microsoft.com/office/drawing/2014/main" id="{96B43BF1-EC53-9CAE-52BD-44F0EF63876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 bwMode="gray">
          <a:xfrm rot="5400000">
            <a:off x="5522676" y="2330191"/>
            <a:ext cx="720000" cy="27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25" name="Textplatzhalter 13">
            <a:extLst>
              <a:ext uri="{FF2B5EF4-FFF2-40B4-BE49-F238E27FC236}">
                <a16:creationId xmlns:a16="http://schemas.microsoft.com/office/drawing/2014/main" id="{D1E1A6E1-772A-9F55-3F2F-C9D09CA998C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 bwMode="gray">
          <a:xfrm rot="5400000">
            <a:off x="5522676" y="3673056"/>
            <a:ext cx="720000" cy="27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26" name="Textplatzhalter 13">
            <a:extLst>
              <a:ext uri="{FF2B5EF4-FFF2-40B4-BE49-F238E27FC236}">
                <a16:creationId xmlns:a16="http://schemas.microsoft.com/office/drawing/2014/main" id="{38355E0F-A5A9-C7D9-ADF8-CD0651B3A1B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 bwMode="gray">
          <a:xfrm rot="5400000">
            <a:off x="5522676" y="5015921"/>
            <a:ext cx="720000" cy="27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27" name="Textplatzhalter 17">
            <a:extLst>
              <a:ext uri="{FF2B5EF4-FFF2-40B4-BE49-F238E27FC236}">
                <a16:creationId xmlns:a16="http://schemas.microsoft.com/office/drawing/2014/main" id="{DC1AFEF3-0B74-D823-868F-8FBB1F7E14A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 bwMode="gray">
          <a:xfrm>
            <a:off x="6039000" y="1936399"/>
            <a:ext cx="2700000" cy="814387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8" name="Textplatzhalter 17">
            <a:extLst>
              <a:ext uri="{FF2B5EF4-FFF2-40B4-BE49-F238E27FC236}">
                <a16:creationId xmlns:a16="http://schemas.microsoft.com/office/drawing/2014/main" id="{FD4CE1B8-C6F3-EF15-52E5-69E44ED07EE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 bwMode="gray">
          <a:xfrm>
            <a:off x="6039000" y="3279827"/>
            <a:ext cx="2700000" cy="814387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9" name="Textplatzhalter 17">
            <a:extLst>
              <a:ext uri="{FF2B5EF4-FFF2-40B4-BE49-F238E27FC236}">
                <a16:creationId xmlns:a16="http://schemas.microsoft.com/office/drawing/2014/main" id="{AA36499D-A9A1-73BE-90B1-08E03A83BFC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 bwMode="gray">
          <a:xfrm>
            <a:off x="6039000" y="4622692"/>
            <a:ext cx="2700000" cy="814387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EAE9257-91B7-44F3-6DB2-816167CFF79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415131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0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05000" y="798303"/>
            <a:ext cx="8334000" cy="36000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 dirty="0"/>
              <a:t>Zweite Überschrift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3BF974-AC03-E162-E1D5-581054EA35BC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BC0F46-FB52-7EFF-517A-5E1C1A14F9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4F47F88-CFA0-1C8E-AB4E-16E0190FB6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8B217C8-114A-4C83-4F49-EC1CD01F174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405000" y="1640889"/>
            <a:ext cx="796529" cy="720820"/>
          </a:xfrm>
        </p:spPr>
        <p:txBody>
          <a:bodyPr bIns="7200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405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NR</a:t>
            </a:r>
          </a:p>
        </p:txBody>
      </p:sp>
      <p:sp>
        <p:nvSpPr>
          <p:cNvPr id="5" name="Textplatzhalter 3">
            <a:extLst>
              <a:ext uri="{FF2B5EF4-FFF2-40B4-BE49-F238E27FC236}">
                <a16:creationId xmlns:a16="http://schemas.microsoft.com/office/drawing/2014/main" id="{157FABCF-FED3-CDA9-276E-BF0E052D2EE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405000" y="2566283"/>
            <a:ext cx="796529" cy="720820"/>
          </a:xfrm>
        </p:spPr>
        <p:txBody>
          <a:bodyPr bIns="7200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405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NR</a:t>
            </a:r>
          </a:p>
        </p:txBody>
      </p:sp>
      <p:sp>
        <p:nvSpPr>
          <p:cNvPr id="11" name="Textplatzhalter 3">
            <a:extLst>
              <a:ext uri="{FF2B5EF4-FFF2-40B4-BE49-F238E27FC236}">
                <a16:creationId xmlns:a16="http://schemas.microsoft.com/office/drawing/2014/main" id="{CAC524A7-C802-831F-065B-F32EF7A9F1E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405000" y="3491677"/>
            <a:ext cx="796529" cy="720820"/>
          </a:xfrm>
        </p:spPr>
        <p:txBody>
          <a:bodyPr bIns="7200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405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NR</a:t>
            </a:r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C2D1DE0D-AECB-CC93-317A-69D2A6BB973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 rot="5400000">
            <a:off x="879893" y="1987799"/>
            <a:ext cx="648000" cy="27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15" name="Textplatzhalter 13">
            <a:extLst>
              <a:ext uri="{FF2B5EF4-FFF2-40B4-BE49-F238E27FC236}">
                <a16:creationId xmlns:a16="http://schemas.microsoft.com/office/drawing/2014/main" id="{8B439A33-42D1-4577-6BF3-FE74F5A8B6F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gray">
          <a:xfrm rot="5400000">
            <a:off x="879893" y="2913207"/>
            <a:ext cx="648000" cy="27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16" name="Textplatzhalter 13">
            <a:extLst>
              <a:ext uri="{FF2B5EF4-FFF2-40B4-BE49-F238E27FC236}">
                <a16:creationId xmlns:a16="http://schemas.microsoft.com/office/drawing/2014/main" id="{9D90C391-BBEE-4A44-3F4E-1ABE1FBB8E8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 bwMode="gray">
          <a:xfrm rot="5400000">
            <a:off x="879893" y="3838615"/>
            <a:ext cx="648000" cy="27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70EC21B1-7FA6-D6B9-CB8B-EA65590F8F6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 bwMode="gray">
          <a:xfrm>
            <a:off x="1360217" y="1641300"/>
            <a:ext cx="2755986" cy="720001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9" name="Textplatzhalter 17">
            <a:extLst>
              <a:ext uri="{FF2B5EF4-FFF2-40B4-BE49-F238E27FC236}">
                <a16:creationId xmlns:a16="http://schemas.microsoft.com/office/drawing/2014/main" id="{5952D307-DDBF-AE3E-B008-CFC467E2359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 bwMode="gray">
          <a:xfrm>
            <a:off x="1360217" y="2566787"/>
            <a:ext cx="2755986" cy="720001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0" name="Textplatzhalter 17">
            <a:extLst>
              <a:ext uri="{FF2B5EF4-FFF2-40B4-BE49-F238E27FC236}">
                <a16:creationId xmlns:a16="http://schemas.microsoft.com/office/drawing/2014/main" id="{1A985C5B-35CA-C213-EB21-D3A3D859751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 bwMode="gray">
          <a:xfrm>
            <a:off x="1360217" y="3492322"/>
            <a:ext cx="2755986" cy="720001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1" name="Textplatzhalter 3">
            <a:extLst>
              <a:ext uri="{FF2B5EF4-FFF2-40B4-BE49-F238E27FC236}">
                <a16:creationId xmlns:a16="http://schemas.microsoft.com/office/drawing/2014/main" id="{42121433-249C-C3C5-DC54-0DCCAE0D081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5027797" y="1640889"/>
            <a:ext cx="796529" cy="720820"/>
          </a:xfrm>
        </p:spPr>
        <p:txBody>
          <a:bodyPr bIns="7200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405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NR</a:t>
            </a:r>
          </a:p>
        </p:txBody>
      </p:sp>
      <p:sp>
        <p:nvSpPr>
          <p:cNvPr id="22" name="Textplatzhalter 3">
            <a:extLst>
              <a:ext uri="{FF2B5EF4-FFF2-40B4-BE49-F238E27FC236}">
                <a16:creationId xmlns:a16="http://schemas.microsoft.com/office/drawing/2014/main" id="{2B8690F9-0578-56C8-8822-F8EE95555E0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5027797" y="2566297"/>
            <a:ext cx="796529" cy="720820"/>
          </a:xfrm>
        </p:spPr>
        <p:txBody>
          <a:bodyPr bIns="7200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405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NR</a:t>
            </a:r>
          </a:p>
        </p:txBody>
      </p:sp>
      <p:sp>
        <p:nvSpPr>
          <p:cNvPr id="23" name="Textplatzhalter 3">
            <a:extLst>
              <a:ext uri="{FF2B5EF4-FFF2-40B4-BE49-F238E27FC236}">
                <a16:creationId xmlns:a16="http://schemas.microsoft.com/office/drawing/2014/main" id="{EFCCC8D0-6A55-52E5-B1D4-7ADFFAC7388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027797" y="3491705"/>
            <a:ext cx="796529" cy="720820"/>
          </a:xfrm>
        </p:spPr>
        <p:txBody>
          <a:bodyPr bIns="7200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405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NR</a:t>
            </a:r>
          </a:p>
        </p:txBody>
      </p:sp>
      <p:sp>
        <p:nvSpPr>
          <p:cNvPr id="24" name="Textplatzhalter 13">
            <a:extLst>
              <a:ext uri="{FF2B5EF4-FFF2-40B4-BE49-F238E27FC236}">
                <a16:creationId xmlns:a16="http://schemas.microsoft.com/office/drawing/2014/main" id="{96B43BF1-EC53-9CAE-52BD-44F0EF63876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 bwMode="gray">
          <a:xfrm rot="5400000">
            <a:off x="5502690" y="1987799"/>
            <a:ext cx="648000" cy="27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25" name="Textplatzhalter 13">
            <a:extLst>
              <a:ext uri="{FF2B5EF4-FFF2-40B4-BE49-F238E27FC236}">
                <a16:creationId xmlns:a16="http://schemas.microsoft.com/office/drawing/2014/main" id="{D1E1A6E1-772A-9F55-3F2F-C9D09CA998C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 bwMode="gray">
          <a:xfrm rot="5400000">
            <a:off x="5502690" y="2913207"/>
            <a:ext cx="648000" cy="27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26" name="Textplatzhalter 13">
            <a:extLst>
              <a:ext uri="{FF2B5EF4-FFF2-40B4-BE49-F238E27FC236}">
                <a16:creationId xmlns:a16="http://schemas.microsoft.com/office/drawing/2014/main" id="{38355E0F-A5A9-C7D9-ADF8-CD0651B3A1B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 bwMode="gray">
          <a:xfrm rot="5400000">
            <a:off x="5502690" y="3838615"/>
            <a:ext cx="648000" cy="27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27" name="Textplatzhalter 17">
            <a:extLst>
              <a:ext uri="{FF2B5EF4-FFF2-40B4-BE49-F238E27FC236}">
                <a16:creationId xmlns:a16="http://schemas.microsoft.com/office/drawing/2014/main" id="{DC1AFEF3-0B74-D823-868F-8FBB1F7E14A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 bwMode="gray">
          <a:xfrm>
            <a:off x="5983014" y="1641300"/>
            <a:ext cx="2755986" cy="720001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8" name="Textplatzhalter 17">
            <a:extLst>
              <a:ext uri="{FF2B5EF4-FFF2-40B4-BE49-F238E27FC236}">
                <a16:creationId xmlns:a16="http://schemas.microsoft.com/office/drawing/2014/main" id="{FD4CE1B8-C6F3-EF15-52E5-69E44ED07EE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 bwMode="gray">
          <a:xfrm>
            <a:off x="5983014" y="2566823"/>
            <a:ext cx="2755986" cy="720001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9" name="Textplatzhalter 17">
            <a:extLst>
              <a:ext uri="{FF2B5EF4-FFF2-40B4-BE49-F238E27FC236}">
                <a16:creationId xmlns:a16="http://schemas.microsoft.com/office/drawing/2014/main" id="{AA36499D-A9A1-73BE-90B1-08E03A83BFC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 bwMode="gray">
          <a:xfrm>
            <a:off x="5983014" y="3492345"/>
            <a:ext cx="2755986" cy="720001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" name="Textplatzhalter 3">
            <a:extLst>
              <a:ext uri="{FF2B5EF4-FFF2-40B4-BE49-F238E27FC236}">
                <a16:creationId xmlns:a16="http://schemas.microsoft.com/office/drawing/2014/main" id="{81DE1502-CE73-8298-D8C5-3A5D8568BCB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 bwMode="gray">
          <a:xfrm>
            <a:off x="405000" y="4417071"/>
            <a:ext cx="796529" cy="720820"/>
          </a:xfrm>
        </p:spPr>
        <p:txBody>
          <a:bodyPr bIns="7200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405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NR</a:t>
            </a:r>
          </a:p>
        </p:txBody>
      </p:sp>
      <p:sp>
        <p:nvSpPr>
          <p:cNvPr id="6" name="Textplatzhalter 13">
            <a:extLst>
              <a:ext uri="{FF2B5EF4-FFF2-40B4-BE49-F238E27FC236}">
                <a16:creationId xmlns:a16="http://schemas.microsoft.com/office/drawing/2014/main" id="{582811F0-06F9-4DE4-B020-1D77B9C5EDA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 bwMode="gray">
          <a:xfrm rot="5400000">
            <a:off x="879893" y="4764023"/>
            <a:ext cx="648000" cy="27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12" name="Textplatzhalter 17">
            <a:extLst>
              <a:ext uri="{FF2B5EF4-FFF2-40B4-BE49-F238E27FC236}">
                <a16:creationId xmlns:a16="http://schemas.microsoft.com/office/drawing/2014/main" id="{6F3CB668-33C7-3559-F11F-7DC734C286DD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 bwMode="gray">
          <a:xfrm>
            <a:off x="1360217" y="4417857"/>
            <a:ext cx="2755986" cy="720001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7" name="Textplatzhalter 3">
            <a:extLst>
              <a:ext uri="{FF2B5EF4-FFF2-40B4-BE49-F238E27FC236}">
                <a16:creationId xmlns:a16="http://schemas.microsoft.com/office/drawing/2014/main" id="{4EC4C988-216D-D36C-800D-E7CA930BE08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 bwMode="gray">
          <a:xfrm>
            <a:off x="5027797" y="4417113"/>
            <a:ext cx="796529" cy="720820"/>
          </a:xfrm>
        </p:spPr>
        <p:txBody>
          <a:bodyPr bIns="7200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405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NR</a:t>
            </a:r>
          </a:p>
        </p:txBody>
      </p:sp>
      <p:sp>
        <p:nvSpPr>
          <p:cNvPr id="30" name="Textplatzhalter 13">
            <a:extLst>
              <a:ext uri="{FF2B5EF4-FFF2-40B4-BE49-F238E27FC236}">
                <a16:creationId xmlns:a16="http://schemas.microsoft.com/office/drawing/2014/main" id="{1CCAF996-A951-A0F9-3400-723716D5FE1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 bwMode="gray">
          <a:xfrm rot="5400000">
            <a:off x="5502690" y="4764023"/>
            <a:ext cx="648000" cy="27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31" name="Textplatzhalter 17">
            <a:extLst>
              <a:ext uri="{FF2B5EF4-FFF2-40B4-BE49-F238E27FC236}">
                <a16:creationId xmlns:a16="http://schemas.microsoft.com/office/drawing/2014/main" id="{82468B80-FE69-5872-C6AE-00B8B99DE600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 bwMode="gray">
          <a:xfrm>
            <a:off x="5983014" y="4417869"/>
            <a:ext cx="2755986" cy="720001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32" name="Textplatzhalter 3">
            <a:extLst>
              <a:ext uri="{FF2B5EF4-FFF2-40B4-BE49-F238E27FC236}">
                <a16:creationId xmlns:a16="http://schemas.microsoft.com/office/drawing/2014/main" id="{48DB145D-15D9-9D0B-62E6-36FB7E6F55D8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 bwMode="gray">
          <a:xfrm>
            <a:off x="405000" y="5342520"/>
            <a:ext cx="796529" cy="720820"/>
          </a:xfrm>
        </p:spPr>
        <p:txBody>
          <a:bodyPr bIns="7200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405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NR</a:t>
            </a:r>
          </a:p>
        </p:txBody>
      </p:sp>
      <p:sp>
        <p:nvSpPr>
          <p:cNvPr id="33" name="Textplatzhalter 13">
            <a:extLst>
              <a:ext uri="{FF2B5EF4-FFF2-40B4-BE49-F238E27FC236}">
                <a16:creationId xmlns:a16="http://schemas.microsoft.com/office/drawing/2014/main" id="{A786165B-AF5B-B959-7697-02D4FD033B0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 bwMode="gray">
          <a:xfrm rot="5400000">
            <a:off x="879893" y="5689430"/>
            <a:ext cx="648000" cy="27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34" name="Textplatzhalter 17">
            <a:extLst>
              <a:ext uri="{FF2B5EF4-FFF2-40B4-BE49-F238E27FC236}">
                <a16:creationId xmlns:a16="http://schemas.microsoft.com/office/drawing/2014/main" id="{202B2D3B-328C-8B2F-4D87-4699A60953EA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 bwMode="gray">
          <a:xfrm>
            <a:off x="1360217" y="5342931"/>
            <a:ext cx="2755986" cy="720001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35" name="Textplatzhalter 3">
            <a:extLst>
              <a:ext uri="{FF2B5EF4-FFF2-40B4-BE49-F238E27FC236}">
                <a16:creationId xmlns:a16="http://schemas.microsoft.com/office/drawing/2014/main" id="{431642EA-BF56-4380-2A32-D46C38C57BC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 bwMode="gray">
          <a:xfrm>
            <a:off x="5027797" y="5342520"/>
            <a:ext cx="796529" cy="720820"/>
          </a:xfrm>
        </p:spPr>
        <p:txBody>
          <a:bodyPr bIns="72000" anchor="ctr"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405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NR</a:t>
            </a:r>
          </a:p>
        </p:txBody>
      </p:sp>
      <p:sp>
        <p:nvSpPr>
          <p:cNvPr id="36" name="Textplatzhalter 13">
            <a:extLst>
              <a:ext uri="{FF2B5EF4-FFF2-40B4-BE49-F238E27FC236}">
                <a16:creationId xmlns:a16="http://schemas.microsoft.com/office/drawing/2014/main" id="{136C8FD7-F04C-06A9-E468-391BF1D863A1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 bwMode="gray">
          <a:xfrm rot="5400000">
            <a:off x="5502690" y="5689430"/>
            <a:ext cx="648000" cy="27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 </a:t>
            </a:r>
          </a:p>
        </p:txBody>
      </p:sp>
      <p:sp>
        <p:nvSpPr>
          <p:cNvPr id="37" name="Textplatzhalter 17">
            <a:extLst>
              <a:ext uri="{FF2B5EF4-FFF2-40B4-BE49-F238E27FC236}">
                <a16:creationId xmlns:a16="http://schemas.microsoft.com/office/drawing/2014/main" id="{C358E050-5D2E-31D5-3DE5-9BA06FF64F63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 bwMode="gray">
          <a:xfrm>
            <a:off x="5983014" y="5343393"/>
            <a:ext cx="2755986" cy="720001"/>
          </a:xfr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/>
            </a:lvl1pPr>
            <a:lvl2pPr marL="337534" indent="0">
              <a:buNone/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39" name="Titel 38">
            <a:extLst>
              <a:ext uri="{FF2B5EF4-FFF2-40B4-BE49-F238E27FC236}">
                <a16:creationId xmlns:a16="http://schemas.microsoft.com/office/drawing/2014/main" id="{2B75ED14-3D32-1D11-3400-215939A2D64F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642092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05000" y="798303"/>
            <a:ext cx="8334000" cy="36000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 dirty="0"/>
              <a:t>Zweite Überschrift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3BF974-AC03-E162-E1D5-581054EA35BC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BC0F46-FB52-7EFF-517A-5E1C1A14F9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4F47F88-CFA0-1C8E-AB4E-16E0190FB6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2" name="Textplatzhalter 5">
            <a:extLst>
              <a:ext uri="{FF2B5EF4-FFF2-40B4-BE49-F238E27FC236}">
                <a16:creationId xmlns:a16="http://schemas.microsoft.com/office/drawing/2014/main" id="{232CE0CD-5802-9B2B-4432-3C6EFA49775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405000" y="6020548"/>
            <a:ext cx="8334000" cy="288000"/>
          </a:xfrm>
        </p:spPr>
        <p:txBody>
          <a:bodyPr anchor="b"/>
          <a:lstStyle>
            <a:lvl1pPr marL="0" indent="0">
              <a:spcAft>
                <a:spcPts val="300"/>
              </a:spcAft>
              <a:buNone/>
              <a:defRPr sz="800"/>
            </a:lvl1pPr>
          </a:lstStyle>
          <a:p>
            <a:pPr lvl="0"/>
            <a:r>
              <a:rPr lang="de-DE" dirty="0"/>
              <a:t>Quellen: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35BCE72-B090-79EB-F54A-E0640A6EE1A2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09834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Spalte Inhal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05000" y="798303"/>
            <a:ext cx="8334000" cy="36000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 dirty="0"/>
              <a:t>Zweite Überschrift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3BF974-AC03-E162-E1D5-581054EA35BC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BC0F46-FB52-7EFF-517A-5E1C1A14F9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4F47F88-CFA0-1C8E-AB4E-16E0190FB6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A254BC8-2D1E-43EB-1900-C21EB99DD180}"/>
              </a:ext>
            </a:extLst>
          </p:cNvPr>
          <p:cNvSpPr>
            <a:spLocks noGrp="1"/>
          </p:cNvSpPr>
          <p:nvPr>
            <p:ph sz="quarter" idx="17"/>
          </p:nvPr>
        </p:nvSpPr>
        <p:spPr bwMode="gray">
          <a:xfrm>
            <a:off x="405000" y="1728000"/>
            <a:ext cx="8334000" cy="4140000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0" name="Textplatzhalter 5">
            <a:extLst>
              <a:ext uri="{FF2B5EF4-FFF2-40B4-BE49-F238E27FC236}">
                <a16:creationId xmlns:a16="http://schemas.microsoft.com/office/drawing/2014/main" id="{76DFD0F5-2CB0-94E3-FC1C-8065D062848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405000" y="6020548"/>
            <a:ext cx="8334000" cy="288000"/>
          </a:xfrm>
        </p:spPr>
        <p:txBody>
          <a:bodyPr anchor="b"/>
          <a:lstStyle>
            <a:lvl1pPr marL="0" indent="0">
              <a:spcAft>
                <a:spcPts val="300"/>
              </a:spcAft>
              <a:buNone/>
              <a:defRPr sz="800"/>
            </a:lvl1pPr>
          </a:lstStyle>
          <a:p>
            <a:pPr lvl="0"/>
            <a:r>
              <a:rPr lang="de-DE" dirty="0"/>
              <a:t>Quellen: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2AF7C94-4AFE-D848-3FA1-AA561A7DAE99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05223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palten Inhal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05000" y="798303"/>
            <a:ext cx="8334000" cy="36000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 dirty="0"/>
              <a:t>Zweite Überschrift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3BF974-AC03-E162-E1D5-581054EA35BC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BC0F46-FB52-7EFF-517A-5E1C1A14F9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4F47F88-CFA0-1C8E-AB4E-16E0190FB6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A254BC8-2D1E-43EB-1900-C21EB99DD180}"/>
              </a:ext>
            </a:extLst>
          </p:cNvPr>
          <p:cNvSpPr>
            <a:spLocks noGrp="1"/>
          </p:cNvSpPr>
          <p:nvPr>
            <p:ph sz="quarter" idx="17"/>
          </p:nvPr>
        </p:nvSpPr>
        <p:spPr bwMode="gray">
          <a:xfrm>
            <a:off x="405000" y="1728000"/>
            <a:ext cx="4050000" cy="4140000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" name="Inhaltsplatzhalter 5">
            <a:extLst>
              <a:ext uri="{FF2B5EF4-FFF2-40B4-BE49-F238E27FC236}">
                <a16:creationId xmlns:a16="http://schemas.microsoft.com/office/drawing/2014/main" id="{7D584AB1-5DB0-EA9E-F459-20F8DC8D835F}"/>
              </a:ext>
            </a:extLst>
          </p:cNvPr>
          <p:cNvSpPr>
            <a:spLocks noGrp="1"/>
          </p:cNvSpPr>
          <p:nvPr>
            <p:ph sz="quarter" idx="18"/>
          </p:nvPr>
        </p:nvSpPr>
        <p:spPr bwMode="gray">
          <a:xfrm>
            <a:off x="4689000" y="1728000"/>
            <a:ext cx="4050000" cy="4140000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Textplatzhalter 5">
            <a:extLst>
              <a:ext uri="{FF2B5EF4-FFF2-40B4-BE49-F238E27FC236}">
                <a16:creationId xmlns:a16="http://schemas.microsoft.com/office/drawing/2014/main" id="{099263C8-394F-8B8B-EAFA-25F69C3E450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405000" y="6020548"/>
            <a:ext cx="8334000" cy="288000"/>
          </a:xfrm>
        </p:spPr>
        <p:txBody>
          <a:bodyPr anchor="b"/>
          <a:lstStyle>
            <a:lvl1pPr marL="0" indent="0">
              <a:spcAft>
                <a:spcPts val="300"/>
              </a:spcAft>
              <a:buNone/>
              <a:defRPr sz="800"/>
            </a:lvl1pPr>
          </a:lstStyle>
          <a:p>
            <a:pPr lvl="0"/>
            <a:r>
              <a:rPr lang="de-DE" dirty="0"/>
              <a:t>Quellen:</a:t>
            </a:r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3E8EB6F8-30B4-85CB-C663-CA901BCA82D1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70825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+ Zita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05000" y="798303"/>
            <a:ext cx="8334000" cy="36000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0"/>
              </a:spcAft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noProof="0" dirty="0"/>
              <a:t>Zweite Überschrift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C3BF974-AC03-E162-E1D5-581054EA35BC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BC0F46-FB52-7EFF-517A-5E1C1A14F9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4F47F88-CFA0-1C8E-AB4E-16E0190FB6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A254BC8-2D1E-43EB-1900-C21EB99DD180}"/>
              </a:ext>
            </a:extLst>
          </p:cNvPr>
          <p:cNvSpPr>
            <a:spLocks noGrp="1"/>
          </p:cNvSpPr>
          <p:nvPr>
            <p:ph sz="quarter" idx="17"/>
          </p:nvPr>
        </p:nvSpPr>
        <p:spPr bwMode="gray">
          <a:xfrm>
            <a:off x="405000" y="1728000"/>
            <a:ext cx="4050000" cy="4140000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" name="Inhaltsplatzhalter 5">
            <a:extLst>
              <a:ext uri="{FF2B5EF4-FFF2-40B4-BE49-F238E27FC236}">
                <a16:creationId xmlns:a16="http://schemas.microsoft.com/office/drawing/2014/main" id="{7D584AB1-5DB0-EA9E-F459-20F8DC8D835F}"/>
              </a:ext>
            </a:extLst>
          </p:cNvPr>
          <p:cNvSpPr>
            <a:spLocks noGrp="1"/>
          </p:cNvSpPr>
          <p:nvPr>
            <p:ph sz="quarter" idx="18"/>
          </p:nvPr>
        </p:nvSpPr>
        <p:spPr bwMode="gray">
          <a:xfrm>
            <a:off x="4707000" y="1343026"/>
            <a:ext cx="4437000" cy="4965521"/>
          </a:xfrm>
          <a:custGeom>
            <a:avLst/>
            <a:gdLst>
              <a:gd name="connsiteX0" fmla="*/ 0 w 11520000"/>
              <a:gd name="connsiteY0" fmla="*/ 0 h 4298400"/>
              <a:gd name="connsiteX1" fmla="*/ 11520000 w 11520000"/>
              <a:gd name="connsiteY1" fmla="*/ 0 h 4298400"/>
              <a:gd name="connsiteX2" fmla="*/ 11520000 w 11520000"/>
              <a:gd name="connsiteY2" fmla="*/ 4298400 h 4298400"/>
              <a:gd name="connsiteX3" fmla="*/ 0 w 11520000"/>
              <a:gd name="connsiteY3" fmla="*/ 4298400 h 42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00" h="4298400">
                <a:moveTo>
                  <a:pt x="0" y="0"/>
                </a:moveTo>
                <a:lnTo>
                  <a:pt x="11520000" y="0"/>
                </a:lnTo>
                <a:lnTo>
                  <a:pt x="11520000" y="4298400"/>
                </a:lnTo>
                <a:lnTo>
                  <a:pt x="0" y="429840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720000" tIns="360000" rIns="720000" bIns="360000" anchor="ctr" anchorCtr="0">
            <a:noAutofit/>
          </a:bodyPr>
          <a:lstStyle>
            <a:lvl1pPr marL="0" indent="0">
              <a:lnSpc>
                <a:spcPct val="90000"/>
              </a:lnSpc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Textplatzhalter 5">
            <a:extLst>
              <a:ext uri="{FF2B5EF4-FFF2-40B4-BE49-F238E27FC236}">
                <a16:creationId xmlns:a16="http://schemas.microsoft.com/office/drawing/2014/main" id="{099263C8-394F-8B8B-EAFA-25F69C3E450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404999" y="6020548"/>
            <a:ext cx="4050001" cy="288000"/>
          </a:xfrm>
        </p:spPr>
        <p:txBody>
          <a:bodyPr anchor="b"/>
          <a:lstStyle>
            <a:lvl1pPr marL="0" indent="0">
              <a:spcAft>
                <a:spcPts val="300"/>
              </a:spcAft>
              <a:buNone/>
              <a:defRPr sz="800"/>
            </a:lvl1pPr>
          </a:lstStyle>
          <a:p>
            <a:pPr lvl="0"/>
            <a:r>
              <a:rPr lang="de-DE" dirty="0"/>
              <a:t>Quellen:</a:t>
            </a:r>
          </a:p>
        </p:txBody>
      </p:sp>
      <p:sp>
        <p:nvSpPr>
          <p:cNvPr id="10" name="Titel 9">
            <a:extLst>
              <a:ext uri="{FF2B5EF4-FFF2-40B4-BE49-F238E27FC236}">
                <a16:creationId xmlns:a16="http://schemas.microsoft.com/office/drawing/2014/main" id="{9F829BCC-D2CF-50BE-913C-BDC7375BA346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899851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405000" y="432000"/>
            <a:ext cx="8334000" cy="36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Inhalt"/>
          <p:cNvSpPr>
            <a:spLocks noGrp="1"/>
          </p:cNvSpPr>
          <p:nvPr>
            <p:ph type="body" idx="1"/>
          </p:nvPr>
        </p:nvSpPr>
        <p:spPr bwMode="gray">
          <a:xfrm>
            <a:off x="405000" y="1728000"/>
            <a:ext cx="8334000" cy="414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4" name="Datum"/>
          <p:cNvSpPr>
            <a:spLocks noGrp="1"/>
          </p:cNvSpPr>
          <p:nvPr>
            <p:ph type="dt" sz="half" idx="2"/>
          </p:nvPr>
        </p:nvSpPr>
        <p:spPr bwMode="gray">
          <a:xfrm>
            <a:off x="7144050" y="6493063"/>
            <a:ext cx="1324365" cy="2880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r>
              <a:rPr lang="en-US"/>
              <a:t>20. Juni 2023</a:t>
            </a:r>
            <a:endParaRPr lang="de-DE" dirty="0"/>
          </a:p>
        </p:txBody>
      </p:sp>
      <p:sp>
        <p:nvSpPr>
          <p:cNvPr id="5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405000" y="6493063"/>
            <a:ext cx="5670000" cy="2880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r>
              <a:rPr lang="de-DE"/>
              <a:t>Maze Generation | Maria Lyoteva, Tsvetan Stanchev</a:t>
            </a:r>
            <a:endParaRPr lang="de-DE" dirty="0"/>
          </a:p>
        </p:txBody>
      </p:sp>
      <p:sp>
        <p:nvSpPr>
          <p:cNvPr id="6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8506092" y="6493063"/>
            <a:ext cx="232908" cy="2880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02CEFE82-39F2-4F47-8A0C-D5AB3496FA5C}" type="slidenum">
              <a:rPr lang="de-DE" smtClean="0"/>
              <a:pPr/>
              <a:t>‹#›</a:t>
            </a:fld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A9B1628-400D-AFA9-F3A7-313D813DA8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69" r="-343"/>
          <a:stretch/>
        </p:blipFill>
        <p:spPr bwMode="gray">
          <a:xfrm>
            <a:off x="6849872" y="431999"/>
            <a:ext cx="1912720" cy="30694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578F8E-ADE3-83CD-BBD4-F2AF811B81C3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05000" y="1200504"/>
            <a:ext cx="424878" cy="0"/>
          </a:xfrm>
          <a:prstGeom prst="line">
            <a:avLst/>
          </a:prstGeom>
          <a:ln w="38100" cap="rnd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B5722733-4586-8907-05DD-71491D81A516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05000" y="6426000"/>
            <a:ext cx="8334001" cy="0"/>
          </a:xfrm>
          <a:prstGeom prst="line">
            <a:avLst/>
          </a:prstGeom>
          <a:ln w="12700" cap="rnd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5922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5" r:id="rId1"/>
    <p:sldLayoutId id="2147483991" r:id="rId2"/>
    <p:sldLayoutId id="2147483992" r:id="rId3"/>
    <p:sldLayoutId id="2147483986" r:id="rId4"/>
    <p:sldLayoutId id="2147484001" r:id="rId5"/>
    <p:sldLayoutId id="2147483974" r:id="rId6"/>
    <p:sldLayoutId id="2147483976" r:id="rId7"/>
    <p:sldLayoutId id="2147483977" r:id="rId8"/>
    <p:sldLayoutId id="2147483995" r:id="rId9"/>
    <p:sldLayoutId id="2147483978" r:id="rId10"/>
    <p:sldLayoutId id="2147483984" r:id="rId11"/>
    <p:sldLayoutId id="2147483985" r:id="rId12"/>
    <p:sldLayoutId id="2147483979" r:id="rId13"/>
    <p:sldLayoutId id="2147483997" r:id="rId14"/>
    <p:sldLayoutId id="2147483981" r:id="rId15"/>
    <p:sldLayoutId id="2147483982" r:id="rId16"/>
    <p:sldLayoutId id="2147484000" r:id="rId17"/>
    <p:sldLayoutId id="2147484002" r:id="rId18"/>
    <p:sldLayoutId id="2147483983" r:id="rId19"/>
    <p:sldLayoutId id="2147483993" r:id="rId20"/>
    <p:sldLayoutId id="2147483996" r:id="rId21"/>
    <p:sldLayoutId id="2147483987" r:id="rId22"/>
    <p:sldLayoutId id="2147483988" r:id="rId23"/>
    <p:sldLayoutId id="2147483999" r:id="rId24"/>
    <p:sldLayoutId id="2147484003" r:id="rId25"/>
    <p:sldLayoutId id="2147483990" r:id="rId26"/>
    <p:sldLayoutId id="2147483998" r:id="rId2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685868" rtl="0" eaLnBrk="1" latinLnBrk="0" hangingPunct="1">
        <a:lnSpc>
          <a:spcPct val="90000"/>
        </a:lnSpc>
        <a:spcBef>
          <a:spcPct val="0"/>
        </a:spcBef>
        <a:buNone/>
        <a:defRPr sz="24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2520" indent="-202520" algn="l" defTabSz="685868" rtl="0" eaLnBrk="1" latinLnBrk="0" hangingPunct="1">
        <a:lnSpc>
          <a:spcPct val="130000"/>
        </a:lnSpc>
        <a:spcBef>
          <a:spcPts val="0"/>
        </a:spcBef>
        <a:spcAft>
          <a:spcPts val="900"/>
        </a:spcAft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540054" indent="-202520" algn="l" defTabSz="685868" rtl="0" eaLnBrk="1" latinLnBrk="0" hangingPunct="1">
        <a:lnSpc>
          <a:spcPct val="13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810081" indent="-202520" algn="l" defTabSz="685868" rtl="0" eaLnBrk="1" latinLnBrk="0" hangingPunct="1">
        <a:lnSpc>
          <a:spcPct val="13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–"/>
        <a:defRPr sz="10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108" indent="-202520" algn="l" defTabSz="685868" rtl="0" eaLnBrk="1" latinLnBrk="0" hangingPunct="1">
        <a:lnSpc>
          <a:spcPct val="13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–"/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1350135" indent="-202520" algn="l" defTabSz="685868" rtl="0" eaLnBrk="1" latinLnBrk="0" hangingPunct="1">
        <a:lnSpc>
          <a:spcPct val="13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–"/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886138" indent="-171467" algn="l" defTabSz="685868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9073" indent="-171467" algn="l" defTabSz="685868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2007" indent="-171467" algn="l" defTabSz="685868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942" indent="-171467" algn="l" defTabSz="685868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6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35" algn="l" defTabSz="68586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68" algn="l" defTabSz="68586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803" algn="l" defTabSz="68586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737" algn="l" defTabSz="68586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672" algn="l" defTabSz="68586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606" algn="l" defTabSz="68586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540" algn="l" defTabSz="68586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475" algn="l" defTabSz="68586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88" userDrawn="1">
          <p15:clr>
            <a:srgbClr val="FBAE40"/>
          </p15:clr>
        </p15:guide>
        <p15:guide id="2" orient="horz" pos="3700" userDrawn="1">
          <p15:clr>
            <a:srgbClr val="FBAE40"/>
          </p15:clr>
        </p15:guide>
        <p15:guide id="3" orient="horz" pos="501" userDrawn="1">
          <p15:clr>
            <a:srgbClr val="FBAE40"/>
          </p15:clr>
        </p15:guide>
        <p15:guide id="4" pos="5507" userDrawn="1">
          <p15:clr>
            <a:srgbClr val="FBAE40"/>
          </p15:clr>
        </p15:guide>
        <p15:guide id="5" pos="254" userDrawn="1">
          <p15:clr>
            <a:srgbClr val="FBAE40"/>
          </p15:clr>
        </p15:guide>
        <p15:guide id="6" orient="horz" pos="272" userDrawn="1">
          <p15:clr>
            <a:srgbClr val="FBAE40"/>
          </p15:clr>
        </p15:guide>
        <p15:guide id="7" orient="horz" pos="4047" userDrawn="1">
          <p15:clr>
            <a:srgbClr val="FBAE4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eblog.jamisbuck.org/2011/1/10/maze-generation-prim-s-algorithm" TargetMode="External"/><Relationship Id="rId13" Type="http://schemas.openxmlformats.org/officeDocument/2006/relationships/hyperlink" Target="https://www.youtube.com/watch?v=U3meEXvYFsc" TargetMode="External"/><Relationship Id="rId3" Type="http://schemas.openxmlformats.org/officeDocument/2006/relationships/hyperlink" Target="https://weblog.jamisbuck.org/2011/2/1/maze-generation-binary-tree-algorithm" TargetMode="External"/><Relationship Id="rId7" Type="http://schemas.openxmlformats.org/officeDocument/2006/relationships/hyperlink" Target="https://weblog.jamisbuck.org/2011/1/3/maze-generation-kruskal-s-algorithm" TargetMode="External"/><Relationship Id="rId12" Type="http://schemas.openxmlformats.org/officeDocument/2006/relationships/hyperlink" Target="https://www.pygame.org/news" TargetMode="External"/><Relationship Id="rId2" Type="http://schemas.openxmlformats.org/officeDocument/2006/relationships/hyperlink" Target="https://weblog.jamisbuck.org/2011/1/17/maze-generation-aldous-broder-algorithm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eblog.jamisbuck.org/2011/1/20/maze-generation-wilson-s-algorithm" TargetMode="External"/><Relationship Id="rId11" Type="http://schemas.openxmlformats.org/officeDocument/2006/relationships/hyperlink" Target="https://en.wikipedia.org/wiki/Maze-solving_algorithm" TargetMode="External"/><Relationship Id="rId5" Type="http://schemas.openxmlformats.org/officeDocument/2006/relationships/hyperlink" Target="https://weblog.jamisbuck.org/2011/2/3/maze-generation-sidewinder-algorithm.html" TargetMode="External"/><Relationship Id="rId10" Type="http://schemas.openxmlformats.org/officeDocument/2006/relationships/hyperlink" Target="https://en.wikipedia.org/wiki/Maze_generation_algorithm" TargetMode="External"/><Relationship Id="rId4" Type="http://schemas.openxmlformats.org/officeDocument/2006/relationships/hyperlink" Target="https://weblog.jamisbuck.org/2011/1/24/maze-generation-hunt-and-kill-algorithm" TargetMode="External"/><Relationship Id="rId9" Type="http://schemas.openxmlformats.org/officeDocument/2006/relationships/hyperlink" Target="https://weblog.jamisbuck.org/2010/12/27/maze-generation-recursive-backtracking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3437DC-5DE8-2F68-6292-2821D917598D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Herzlich Willkommen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5C8CE66-5DF1-3A86-7DB9-ECCD06994B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de-DE" dirty="0"/>
              <a:t>Erstellung von Labyrinthen, Analyse von </a:t>
            </a:r>
            <a:r>
              <a:rPr lang="de-DE" dirty="0" err="1"/>
              <a:t>Labyrinthenstruktur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6D72838-856F-CCF4-6F74-43E14F0068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/>
        <p:txBody>
          <a:bodyPr/>
          <a:lstStyle/>
          <a:p>
            <a:r>
              <a:rPr lang="de-DE" dirty="0"/>
              <a:t>© 2022 OTH Amberg-Weiden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8A9D7BB4-AB8C-E707-520B-6FE812BD14F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/>
        <p:txBody>
          <a:bodyPr/>
          <a:lstStyle/>
          <a:p>
            <a:r>
              <a:rPr lang="de-DE" dirty="0"/>
              <a:t>Maria Lyoteva | </a:t>
            </a:r>
            <a:r>
              <a:rPr lang="de-DE" dirty="0" err="1"/>
              <a:t>Tsvetan</a:t>
            </a:r>
            <a:r>
              <a:rPr lang="de-DE" dirty="0"/>
              <a:t> </a:t>
            </a:r>
            <a:r>
              <a:rPr lang="de-DE" dirty="0" err="1"/>
              <a:t>Stanchev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18797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30AB04-DBF0-3993-E580-8229BE5B0A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Hunt and Kill </a:t>
            </a:r>
            <a:r>
              <a:rPr lang="en-US" dirty="0" err="1"/>
              <a:t>Algorithmus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22AB43-7ED7-A566-A8CB-B22369F1CA2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02FA63-FBD3-7F5C-9C17-51CB6FD061A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AAF6B5-B226-A882-D12B-4D9DF50DE83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2CEFE82-39F2-4F47-8A0C-D5AB3496FA5C}" type="slidenum">
              <a:rPr lang="de-DE" noProof="0" smtClean="0"/>
              <a:pPr/>
              <a:t>10</a:t>
            </a:fld>
            <a:endParaRPr lang="de-DE" noProof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D04FDE-55BC-7137-F3A4-193B55E2BCB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88546" y="1523745"/>
            <a:ext cx="8334000" cy="4765063"/>
          </a:xfrm>
        </p:spPr>
        <p:txBody>
          <a:bodyPr/>
          <a:lstStyle/>
          <a:p>
            <a:r>
              <a:rPr lang="de-DE" dirty="0"/>
              <a:t>Wurde von James Sawada und Joe </a:t>
            </a:r>
            <a:r>
              <a:rPr lang="de-DE" dirty="0" err="1"/>
              <a:t>O'Rourke</a:t>
            </a:r>
            <a:r>
              <a:rPr lang="de-DE" dirty="0"/>
              <a:t> entwickelt. Sie stellten den Algorithmus in ihrer 1984 veröffentlichten Arbeit mit dem Titel "The </a:t>
            </a:r>
            <a:r>
              <a:rPr lang="de-DE" dirty="0" err="1"/>
              <a:t>Hunt</a:t>
            </a:r>
            <a:r>
              <a:rPr lang="de-DE" dirty="0"/>
              <a:t>-and-Kill </a:t>
            </a:r>
            <a:r>
              <a:rPr lang="de-DE" dirty="0" err="1"/>
              <a:t>Algorithm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Maze Generation" vor.</a:t>
            </a:r>
            <a:endParaRPr lang="en-US" dirty="0"/>
          </a:p>
          <a:p>
            <a:r>
              <a:rPr lang="en-US" dirty="0" err="1"/>
              <a:t>Zeitkomplexi</a:t>
            </a:r>
            <a:r>
              <a:rPr lang="de-DE" dirty="0"/>
              <a:t>tät</a:t>
            </a:r>
            <a:r>
              <a:rPr lang="en-US" dirty="0"/>
              <a:t>: O(n)</a:t>
            </a:r>
          </a:p>
          <a:p>
            <a:r>
              <a:rPr lang="en-US" dirty="0" err="1"/>
              <a:t>Algorithmus</a:t>
            </a:r>
            <a:r>
              <a:rPr lang="en-US" dirty="0"/>
              <a:t>:</a:t>
            </a:r>
          </a:p>
          <a:p>
            <a:pPr marL="337534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Definiere </a:t>
            </a:r>
            <a:r>
              <a:rPr lang="de-DE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set</a:t>
            </a:r>
            <a:r>
              <a:rPr lang="de-DE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„</a:t>
            </a:r>
            <a:r>
              <a:rPr lang="de-DE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visited</a:t>
            </a:r>
            <a:r>
              <a:rPr lang="de-DE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</a:t>
            </a:r>
          </a:p>
          <a:p>
            <a:pPr marL="337534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	Wähle eine Startzelle, „aktuell“ = diese Zelle, </a:t>
            </a:r>
            <a:r>
              <a:rPr lang="de-DE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hinfüge</a:t>
            </a:r>
            <a:r>
              <a:rPr lang="de-DE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„aktuell“ zu „</a:t>
            </a:r>
            <a:r>
              <a:rPr lang="de-DE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visited</a:t>
            </a:r>
            <a:r>
              <a:rPr lang="de-DE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“.</a:t>
            </a:r>
          </a:p>
          <a:p>
            <a:pPr marL="337534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	Wenn „aktuell“ noch Nachbarn hat, die nicht in „</a:t>
            </a:r>
            <a:r>
              <a:rPr lang="de-DE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visited</a:t>
            </a:r>
            <a:r>
              <a:rPr lang="de-DE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 stehen, „aktuell“ = wähle zufällig    einen dieser 	Nachbarn und wiederhole 2. Wenn alle in „</a:t>
            </a:r>
            <a:r>
              <a:rPr lang="de-DE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visited</a:t>
            </a:r>
            <a:r>
              <a:rPr lang="de-DE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 stehen, gehe nach 3.</a:t>
            </a:r>
          </a:p>
          <a:p>
            <a:pPr marL="337534" lvl="1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	Iterieren wir durch das </a:t>
            </a:r>
            <a:r>
              <a:rPr lang="de-DE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Grid</a:t>
            </a:r>
            <a:r>
              <a:rPr lang="de-DE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(in Ordnung der Indizes) bis wir eine Zelle finden, die nicht in „</a:t>
            </a:r>
            <a:r>
              <a:rPr lang="de-DE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visited</a:t>
            </a:r>
            <a:r>
              <a:rPr lang="de-DE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 steht 	und auch </a:t>
            </a:r>
            <a:r>
              <a:rPr lang="de-DE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mindestend</a:t>
            </a:r>
            <a:r>
              <a:rPr lang="de-DE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einen Nachbar har, der schon besucht ist, „</a:t>
            </a:r>
            <a:r>
              <a:rPr lang="de-DE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current</a:t>
            </a:r>
            <a:r>
              <a:rPr lang="de-DE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 = diese Zelle, gehe nach 2. 	zurück, wenn es keine solche Zelle existiert, beende den Algorithmus 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AB51956-EE4C-034B-6CA4-84FD3BF0F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Erstellung von Labyrinthen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94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986133-C30D-932C-D7DD-91811A4AA9A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Tiefensuche</a:t>
            </a:r>
            <a:r>
              <a:rPr lang="en-US" dirty="0"/>
              <a:t> (DFS)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968EE4-B9C4-1459-5099-86611A59D45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7546F7-93A3-7DFC-EFB7-140FCE79328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3461A3-3BF7-F446-F69C-39C6F40CE7A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2CEFE82-39F2-4F47-8A0C-D5AB3496FA5C}" type="slidenum">
              <a:rPr lang="de-DE" noProof="0" smtClean="0"/>
              <a:pPr/>
              <a:t>11</a:t>
            </a:fld>
            <a:endParaRPr lang="de-DE" noProof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47175D-AC4E-140C-4C9A-4429652750C4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de-DE" dirty="0"/>
              <a:t>Eine Version der Tiefensuche wurde im 19. Jahrhundert von dem französischen Mathematiker Charles Pierre </a:t>
            </a:r>
            <a:r>
              <a:rPr lang="de-DE" dirty="0" err="1"/>
              <a:t>Trémaux</a:t>
            </a:r>
            <a:r>
              <a:rPr lang="de-DE" dirty="0"/>
              <a:t> als Strategie zur Lösung von Labyrinthen untersucht.</a:t>
            </a:r>
          </a:p>
          <a:p>
            <a:r>
              <a:rPr lang="de-DE" dirty="0"/>
              <a:t>Zeitkomplexität: O(n)</a:t>
            </a:r>
          </a:p>
          <a:p>
            <a:r>
              <a:rPr lang="de-DE" dirty="0"/>
              <a:t>Algorithmus</a:t>
            </a:r>
            <a:r>
              <a:rPr lang="en-US" dirty="0"/>
              <a:t>: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Wähle einen Startpunkt auf dem Feld.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Wähle zufällig eine Wand an diesem Punkt und baue einen Durchgang zur angrenzenden Zelle, aber nur, wenn die angrenzende Zelle noch nicht besucht wurde. Dies wird die neue aktuelle Zelle.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Wenn alle benachbarten Zellen besucht wurden, geht man zurück zur letzten Zelle, die noch unbehauene Wände hat, und wiederholt den Vorgang.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Der Algorithmus endet, wenn der Prozess bis zum Ausgangspunkt zurückgegangen ist.</a:t>
            </a:r>
            <a:br>
              <a:rPr lang="de-DE" dirty="0"/>
            </a:b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DC59D96-DF79-9995-E1DF-67334EB32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Erstellung von Labyrinthen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91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B5031D-0EB3-08E3-4C64-061A7FD016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 err="1"/>
              <a:t>Quellen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DC7232-2605-E583-07C9-B73F7A04EF7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4786F9-1E88-420F-483C-90209E5CE1B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43FED0-B06D-EC10-95A0-F835A28C45B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2CEFE82-39F2-4F47-8A0C-D5AB3496FA5C}" type="slidenum">
              <a:rPr lang="de-DE" noProof="0" smtClean="0"/>
              <a:pPr/>
              <a:t>12</a:t>
            </a:fld>
            <a:endParaRPr lang="de-DE" noProof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4ABD1E-521E-2B68-2A0B-98C0F0F857E8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05000" y="1728000"/>
            <a:ext cx="8334000" cy="4698000"/>
          </a:xfrm>
          <a:solidFill>
            <a:schemeClr val="accent1"/>
          </a:solidFill>
        </p:spPr>
        <p:txBody>
          <a:bodyPr/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de-DE" sz="14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https://weblog.jamisbuck.org/2011/1/17/maze-generation-aldous-broder-algorithm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de-DE" sz="14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https://weblog.jamisbuck.org/2011/2/1/maze-generation-binary-tree-algorithm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de-DE" sz="14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https://weblog.jamisbuck.org/2011/1/24/maze-generation-hunt-and-kill-algorithm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de-DE" sz="14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https://weblog.jamisbuck.org/2011/2/3/maze-generation-sidewinder-algorithm.html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de-DE" sz="14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https://weblog.jamisbuck.org/2011/1/20/maze-generation-wilson-s-algorithm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de-DE" sz="14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https://weblog.jamisbuck.org/2011/1/3/maze-generation-kruskal-s-algorithm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de-DE" sz="14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https://weblog.jamisbuck.org/2011/1/10/maze-generation-prim-s-algorithm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de-DE" sz="14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https://weblog.jamisbuck.org/2010/12/27/maze-generation-recursive-backtracking</a:t>
            </a:r>
            <a:endParaRPr lang="de-DE" sz="1400" b="1" u="sng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de-DE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4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https://en.wikipedia.org/wiki/Maze_generation_algorithm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de-DE" sz="14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https://en.wikipedia.org/wiki/Maze-solving_algorithm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de-DE" sz="14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https://www.pygame.org/news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de-DE" sz="14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https://www.youtube.com/watch?v=U3meEXvYFsc</a:t>
            </a: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de-DE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Mazes.pdf aus unserem </a:t>
            </a:r>
            <a:r>
              <a:rPr lang="de-DE" sz="14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Moodle</a:t>
            </a:r>
            <a:r>
              <a:rPr lang="de-DE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-Kurs.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1600" b="0" i="0" dirty="0">
                <a:solidFill>
                  <a:srgbClr val="000000"/>
                </a:solidFill>
                <a:effectLst/>
                <a:latin typeface="PlusJakartaSans"/>
              </a:rPr>
              <a:t>Photo by Alex Knight: https://www.pexels.com/photo/high-angle-photo-of-robot-2599244/</a:t>
            </a:r>
            <a:endParaRPr lang="de-DE" sz="14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en-US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A8D9C6B-9639-F625-1889-778EBF32D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Maze Generation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52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4">
            <a:extLst>
              <a:ext uri="{FF2B5EF4-FFF2-40B4-BE49-F238E27FC236}">
                <a16:creationId xmlns:a16="http://schemas.microsoft.com/office/drawing/2014/main" id="{E08331A6-9D41-0912-1B9E-7EE63463436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 bwMode="gray">
          <a:xfrm>
            <a:off x="404813" y="1000125"/>
            <a:ext cx="8334375" cy="394335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816281D-0677-90D8-1EBF-D8C6035792E5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Vielen Dank!</a:t>
            </a:r>
          </a:p>
        </p:txBody>
      </p:sp>
    </p:spTree>
    <p:extLst>
      <p:ext uri="{BB962C8B-B14F-4D97-AF65-F5344CB8AC3E}">
        <p14:creationId xmlns:p14="http://schemas.microsoft.com/office/powerpoint/2010/main" val="242155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platzhalter 39">
            <a:extLst>
              <a:ext uri="{FF2B5EF4-FFF2-40B4-BE49-F238E27FC236}">
                <a16:creationId xmlns:a16="http://schemas.microsoft.com/office/drawing/2014/main" id="{E037E410-7F33-2858-9E8E-DC90AA6070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6C2B048-0CDE-4C22-7D00-62C09684DC24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B31D143-86FD-A55C-AE78-549D3FD366F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403407-0402-843D-9313-5A79435FBDD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2</a:t>
            </a:fld>
            <a:endParaRPr lang="de-DE" noProof="0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38E1A13C-3D1B-2CBC-6BDC-8A56AE5C76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 bwMode="gray"/>
        <p:txBody>
          <a:bodyPr/>
          <a:lstStyle/>
          <a:p>
            <a:r>
              <a:rPr lang="de-DE" dirty="0">
                <a:solidFill>
                  <a:schemeClr val="bg2"/>
                </a:solidFill>
              </a:rPr>
              <a:t>01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5862DE21-6532-95FD-FB12-7B79E87B737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 bwMode="gray"/>
        <p:txBody>
          <a:bodyPr/>
          <a:lstStyle/>
          <a:p>
            <a:r>
              <a:rPr lang="de-DE" dirty="0">
                <a:solidFill>
                  <a:schemeClr val="bg2"/>
                </a:solidFill>
              </a:rPr>
              <a:t>02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871F83C4-70F9-9800-B884-AFBD29DC989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gray"/>
        <p:txBody>
          <a:bodyPr/>
          <a:lstStyle/>
          <a:p>
            <a:r>
              <a:rPr lang="de-DE" dirty="0">
                <a:solidFill>
                  <a:schemeClr val="bg2"/>
                </a:solidFill>
              </a:rPr>
              <a:t>03 </a:t>
            </a:r>
          </a:p>
        </p:txBody>
      </p:sp>
      <p:sp>
        <p:nvSpPr>
          <p:cNvPr id="42" name="Textplatzhalter 41">
            <a:extLst>
              <a:ext uri="{FF2B5EF4-FFF2-40B4-BE49-F238E27FC236}">
                <a16:creationId xmlns:a16="http://schemas.microsoft.com/office/drawing/2014/main" id="{976647CD-488C-A53E-32C0-82851698A5E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 bwMode="gray">
          <a:solidFill>
            <a:schemeClr val="bg2"/>
          </a:solidFill>
        </p:spPr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3" name="Textplatzhalter 42">
            <a:extLst>
              <a:ext uri="{FF2B5EF4-FFF2-40B4-BE49-F238E27FC236}">
                <a16:creationId xmlns:a16="http://schemas.microsoft.com/office/drawing/2014/main" id="{BEC70285-D45D-3835-831D-286BAE79ECB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 bwMode="gray">
          <a:solidFill>
            <a:schemeClr val="bg2"/>
          </a:solidFill>
        </p:spPr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4" name="Textplatzhalter 43">
            <a:extLst>
              <a:ext uri="{FF2B5EF4-FFF2-40B4-BE49-F238E27FC236}">
                <a16:creationId xmlns:a16="http://schemas.microsoft.com/office/drawing/2014/main" id="{98715514-ECA8-7591-AF68-BA2454FF454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 bwMode="gray">
          <a:solidFill>
            <a:schemeClr val="bg2"/>
          </a:solidFill>
        </p:spPr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5" name="Textplatzhalter 44">
            <a:extLst>
              <a:ext uri="{FF2B5EF4-FFF2-40B4-BE49-F238E27FC236}">
                <a16:creationId xmlns:a16="http://schemas.microsoft.com/office/drawing/2014/main" id="{B678963B-76BE-71A1-A1BA-E96C8303F00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 bwMode="gray"/>
        <p:txBody>
          <a:bodyPr/>
          <a:lstStyle/>
          <a:p>
            <a:r>
              <a:rPr lang="de-DE" dirty="0"/>
              <a:t>Was ist unser Projekt?</a:t>
            </a:r>
          </a:p>
        </p:txBody>
      </p:sp>
      <p:sp>
        <p:nvSpPr>
          <p:cNvPr id="46" name="Textplatzhalter 45">
            <a:extLst>
              <a:ext uri="{FF2B5EF4-FFF2-40B4-BE49-F238E27FC236}">
                <a16:creationId xmlns:a16="http://schemas.microsoft.com/office/drawing/2014/main" id="{D1D1066D-5529-6846-94FB-76740000688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 bwMode="gray"/>
        <p:txBody>
          <a:bodyPr/>
          <a:lstStyle/>
          <a:p>
            <a:r>
              <a:rPr lang="de-DE" dirty="0"/>
              <a:t>Aldous Broder Algorithmus</a:t>
            </a:r>
          </a:p>
        </p:txBody>
      </p:sp>
      <p:sp>
        <p:nvSpPr>
          <p:cNvPr id="47" name="Textplatzhalter 46">
            <a:extLst>
              <a:ext uri="{FF2B5EF4-FFF2-40B4-BE49-F238E27FC236}">
                <a16:creationId xmlns:a16="http://schemas.microsoft.com/office/drawing/2014/main" id="{BF6969DA-9F52-7D16-6522-55B10884D48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 bwMode="gray"/>
        <p:txBody>
          <a:bodyPr/>
          <a:lstStyle/>
          <a:p>
            <a:r>
              <a:rPr lang="de-DE" dirty="0"/>
              <a:t>Binary </a:t>
            </a:r>
            <a:r>
              <a:rPr lang="de-DE" dirty="0" err="1"/>
              <a:t>Tree</a:t>
            </a:r>
            <a:r>
              <a:rPr lang="de-DE" dirty="0"/>
              <a:t> Algorithmus</a:t>
            </a:r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9199C1BE-38C1-98A5-EF74-32AF2D4E9E6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 bwMode="gray"/>
        <p:txBody>
          <a:bodyPr/>
          <a:lstStyle/>
          <a:p>
            <a:r>
              <a:rPr lang="de-DE" dirty="0">
                <a:solidFill>
                  <a:schemeClr val="bg2"/>
                </a:solidFill>
              </a:rPr>
              <a:t>06</a:t>
            </a:r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FC1BEB22-0AFE-EDA1-6C00-C3C0D0F2196C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 bwMode="gray"/>
        <p:txBody>
          <a:bodyPr/>
          <a:lstStyle/>
          <a:p>
            <a:r>
              <a:rPr lang="de-DE" dirty="0">
                <a:solidFill>
                  <a:schemeClr val="bg2"/>
                </a:solidFill>
              </a:rPr>
              <a:t>07</a:t>
            </a:r>
          </a:p>
        </p:txBody>
      </p:sp>
      <p:sp>
        <p:nvSpPr>
          <p:cNvPr id="19" name="Textplatzhalter 18">
            <a:extLst>
              <a:ext uri="{FF2B5EF4-FFF2-40B4-BE49-F238E27FC236}">
                <a16:creationId xmlns:a16="http://schemas.microsoft.com/office/drawing/2014/main" id="{55B16F0E-FE2A-AE43-C92B-45C4BB60764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 bwMode="gray"/>
        <p:txBody>
          <a:bodyPr/>
          <a:lstStyle/>
          <a:p>
            <a:r>
              <a:rPr lang="de-DE" dirty="0">
                <a:solidFill>
                  <a:schemeClr val="bg2"/>
                </a:solidFill>
              </a:rPr>
              <a:t>08</a:t>
            </a:r>
          </a:p>
        </p:txBody>
      </p:sp>
      <p:sp>
        <p:nvSpPr>
          <p:cNvPr id="48" name="Textplatzhalter 47">
            <a:extLst>
              <a:ext uri="{FF2B5EF4-FFF2-40B4-BE49-F238E27FC236}">
                <a16:creationId xmlns:a16="http://schemas.microsoft.com/office/drawing/2014/main" id="{CA038AA6-FAE1-068F-93EF-90F1C67AB65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 bwMode="gray">
          <a:solidFill>
            <a:schemeClr val="bg2"/>
          </a:solidFill>
        </p:spPr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49" name="Textplatzhalter 48">
            <a:extLst>
              <a:ext uri="{FF2B5EF4-FFF2-40B4-BE49-F238E27FC236}">
                <a16:creationId xmlns:a16="http://schemas.microsoft.com/office/drawing/2014/main" id="{F01534F0-7622-CA23-92DE-D419EE2700B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 bwMode="gray">
          <a:solidFill>
            <a:schemeClr val="bg2"/>
          </a:solidFill>
        </p:spPr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50" name="Textplatzhalter 49">
            <a:extLst>
              <a:ext uri="{FF2B5EF4-FFF2-40B4-BE49-F238E27FC236}">
                <a16:creationId xmlns:a16="http://schemas.microsoft.com/office/drawing/2014/main" id="{CB298203-BE56-C04B-589C-06A2843D7FD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 bwMode="gray">
          <a:solidFill>
            <a:schemeClr val="bg2"/>
          </a:solidFill>
        </p:spPr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51" name="Textplatzhalter 50">
            <a:extLst>
              <a:ext uri="{FF2B5EF4-FFF2-40B4-BE49-F238E27FC236}">
                <a16:creationId xmlns:a16="http://schemas.microsoft.com/office/drawing/2014/main" id="{6E31FD1D-6623-0F96-E0C5-F806611B032A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 bwMode="gray"/>
        <p:txBody>
          <a:bodyPr/>
          <a:lstStyle/>
          <a:p>
            <a:r>
              <a:rPr lang="de-DE" dirty="0"/>
              <a:t>Kruskal</a:t>
            </a:r>
            <a:r>
              <a:rPr lang="en-US" dirty="0"/>
              <a:t>’s</a:t>
            </a:r>
            <a:r>
              <a:rPr lang="de-DE" dirty="0"/>
              <a:t> Algorithmus</a:t>
            </a:r>
          </a:p>
        </p:txBody>
      </p:sp>
      <p:sp>
        <p:nvSpPr>
          <p:cNvPr id="52" name="Textplatzhalter 51">
            <a:extLst>
              <a:ext uri="{FF2B5EF4-FFF2-40B4-BE49-F238E27FC236}">
                <a16:creationId xmlns:a16="http://schemas.microsoft.com/office/drawing/2014/main" id="{FE59537C-E84F-F308-DFA8-68783CD7F72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 bwMode="gray"/>
        <p:txBody>
          <a:bodyPr/>
          <a:lstStyle/>
          <a:p>
            <a:r>
              <a:rPr lang="de-DE" dirty="0" err="1"/>
              <a:t>Wilson‘s</a:t>
            </a:r>
            <a:r>
              <a:rPr lang="de-DE" dirty="0"/>
              <a:t> Algorithmus</a:t>
            </a:r>
          </a:p>
        </p:txBody>
      </p:sp>
      <p:sp>
        <p:nvSpPr>
          <p:cNvPr id="53" name="Textplatzhalter 52">
            <a:extLst>
              <a:ext uri="{FF2B5EF4-FFF2-40B4-BE49-F238E27FC236}">
                <a16:creationId xmlns:a16="http://schemas.microsoft.com/office/drawing/2014/main" id="{D939055C-A344-962B-0766-5E359E72ED1A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 bwMode="gray"/>
        <p:txBody>
          <a:bodyPr/>
          <a:lstStyle/>
          <a:p>
            <a:r>
              <a:rPr lang="de-DE" dirty="0" err="1"/>
              <a:t>Hunt</a:t>
            </a:r>
            <a:r>
              <a:rPr lang="de-DE" dirty="0"/>
              <a:t> and Kill Algorithmus</a:t>
            </a:r>
          </a:p>
        </p:txBody>
      </p:sp>
      <p:sp>
        <p:nvSpPr>
          <p:cNvPr id="26" name="Textplatzhalter 25">
            <a:extLst>
              <a:ext uri="{FF2B5EF4-FFF2-40B4-BE49-F238E27FC236}">
                <a16:creationId xmlns:a16="http://schemas.microsoft.com/office/drawing/2014/main" id="{7575F8DD-0ED6-02ED-EE48-2C8192BA815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 bwMode="gray"/>
        <p:txBody>
          <a:bodyPr/>
          <a:lstStyle/>
          <a:p>
            <a:r>
              <a:rPr lang="de-DE" dirty="0">
                <a:solidFill>
                  <a:schemeClr val="bg2"/>
                </a:solidFill>
              </a:rPr>
              <a:t>04</a:t>
            </a:r>
          </a:p>
        </p:txBody>
      </p:sp>
      <p:sp>
        <p:nvSpPr>
          <p:cNvPr id="54" name="Textplatzhalter 53">
            <a:extLst>
              <a:ext uri="{FF2B5EF4-FFF2-40B4-BE49-F238E27FC236}">
                <a16:creationId xmlns:a16="http://schemas.microsoft.com/office/drawing/2014/main" id="{1963D3DF-3FE6-56F8-BC53-F6B32BF0BA00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 bwMode="gray">
          <a:solidFill>
            <a:schemeClr val="bg2"/>
          </a:solidFill>
        </p:spPr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55" name="Textplatzhalter 54">
            <a:extLst>
              <a:ext uri="{FF2B5EF4-FFF2-40B4-BE49-F238E27FC236}">
                <a16:creationId xmlns:a16="http://schemas.microsoft.com/office/drawing/2014/main" id="{C79FEA92-B3D9-E99F-6B88-A54422254D1D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 bwMode="gray"/>
        <p:txBody>
          <a:bodyPr/>
          <a:lstStyle/>
          <a:p>
            <a:r>
              <a:rPr lang="de-DE" dirty="0" err="1"/>
              <a:t>Sidewinder</a:t>
            </a:r>
            <a:r>
              <a:rPr lang="de-DE" dirty="0"/>
              <a:t> Algorithmus</a:t>
            </a:r>
          </a:p>
        </p:txBody>
      </p:sp>
      <p:sp>
        <p:nvSpPr>
          <p:cNvPr id="29" name="Textplatzhalter 28">
            <a:extLst>
              <a:ext uri="{FF2B5EF4-FFF2-40B4-BE49-F238E27FC236}">
                <a16:creationId xmlns:a16="http://schemas.microsoft.com/office/drawing/2014/main" id="{ECFBF976-E918-CAC4-CC1B-7839C4D865B0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 bwMode="gray"/>
        <p:txBody>
          <a:bodyPr/>
          <a:lstStyle/>
          <a:p>
            <a:r>
              <a:rPr lang="de-DE" dirty="0">
                <a:solidFill>
                  <a:schemeClr val="bg2"/>
                </a:solidFill>
              </a:rPr>
              <a:t>09</a:t>
            </a:r>
          </a:p>
        </p:txBody>
      </p:sp>
      <p:sp>
        <p:nvSpPr>
          <p:cNvPr id="56" name="Textplatzhalter 55">
            <a:extLst>
              <a:ext uri="{FF2B5EF4-FFF2-40B4-BE49-F238E27FC236}">
                <a16:creationId xmlns:a16="http://schemas.microsoft.com/office/drawing/2014/main" id="{3BA29F19-C07C-A78E-9D4B-070CCEAF7324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 bwMode="gray">
          <a:solidFill>
            <a:schemeClr val="bg2"/>
          </a:solidFill>
        </p:spPr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57" name="Textplatzhalter 56">
            <a:extLst>
              <a:ext uri="{FF2B5EF4-FFF2-40B4-BE49-F238E27FC236}">
                <a16:creationId xmlns:a16="http://schemas.microsoft.com/office/drawing/2014/main" id="{C6258B2F-05FF-1B92-13E2-C179A169C19A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 bwMode="gray"/>
        <p:txBody>
          <a:bodyPr/>
          <a:lstStyle/>
          <a:p>
            <a:r>
              <a:rPr lang="de-DE" dirty="0"/>
              <a:t>Tiefensuche </a:t>
            </a:r>
          </a:p>
        </p:txBody>
      </p:sp>
      <p:sp>
        <p:nvSpPr>
          <p:cNvPr id="32" name="Textplatzhalter 31">
            <a:extLst>
              <a:ext uri="{FF2B5EF4-FFF2-40B4-BE49-F238E27FC236}">
                <a16:creationId xmlns:a16="http://schemas.microsoft.com/office/drawing/2014/main" id="{7B05281B-CAD2-1F0C-2070-3E2D82225DF5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 bwMode="gray"/>
        <p:txBody>
          <a:bodyPr/>
          <a:lstStyle/>
          <a:p>
            <a:r>
              <a:rPr lang="de-DE" dirty="0">
                <a:solidFill>
                  <a:schemeClr val="bg2"/>
                </a:solidFill>
              </a:rPr>
              <a:t>05</a:t>
            </a:r>
          </a:p>
        </p:txBody>
      </p:sp>
      <p:sp>
        <p:nvSpPr>
          <p:cNvPr id="58" name="Textplatzhalter 57">
            <a:extLst>
              <a:ext uri="{FF2B5EF4-FFF2-40B4-BE49-F238E27FC236}">
                <a16:creationId xmlns:a16="http://schemas.microsoft.com/office/drawing/2014/main" id="{70EA01F4-F718-C961-73B6-F5440B09ABBB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 bwMode="gray">
          <a:solidFill>
            <a:schemeClr val="bg2"/>
          </a:solidFill>
        </p:spPr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59" name="Textplatzhalter 58">
            <a:extLst>
              <a:ext uri="{FF2B5EF4-FFF2-40B4-BE49-F238E27FC236}">
                <a16:creationId xmlns:a16="http://schemas.microsoft.com/office/drawing/2014/main" id="{75F60030-3D70-7DE8-BBCC-5E460E5E63E1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 bwMode="gray"/>
        <p:txBody>
          <a:bodyPr/>
          <a:lstStyle/>
          <a:p>
            <a:r>
              <a:rPr lang="de-DE" dirty="0" err="1"/>
              <a:t>Prim‘s</a:t>
            </a:r>
            <a:r>
              <a:rPr lang="de-DE" dirty="0"/>
              <a:t> Algorithmus</a:t>
            </a:r>
          </a:p>
        </p:txBody>
      </p:sp>
      <p:sp>
        <p:nvSpPr>
          <p:cNvPr id="35" name="Textplatzhalter 34">
            <a:extLst>
              <a:ext uri="{FF2B5EF4-FFF2-40B4-BE49-F238E27FC236}">
                <a16:creationId xmlns:a16="http://schemas.microsoft.com/office/drawing/2014/main" id="{24FC0FFD-1F0B-9436-CCE3-F4192E607479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 bwMode="gray"/>
        <p:txBody>
          <a:bodyPr/>
          <a:lstStyle/>
          <a:p>
            <a:r>
              <a:rPr lang="de-DE" dirty="0">
                <a:solidFill>
                  <a:schemeClr val="bg2"/>
                </a:solidFill>
              </a:rPr>
              <a:t>10</a:t>
            </a:r>
          </a:p>
        </p:txBody>
      </p:sp>
      <p:sp>
        <p:nvSpPr>
          <p:cNvPr id="60" name="Textplatzhalter 59">
            <a:extLst>
              <a:ext uri="{FF2B5EF4-FFF2-40B4-BE49-F238E27FC236}">
                <a16:creationId xmlns:a16="http://schemas.microsoft.com/office/drawing/2014/main" id="{2BF44965-9B2B-EF39-1B9F-A22D9E0D88E4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 bwMode="gray">
          <a:solidFill>
            <a:schemeClr val="bg2"/>
          </a:solidFill>
        </p:spPr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61" name="Textplatzhalter 60">
            <a:extLst>
              <a:ext uri="{FF2B5EF4-FFF2-40B4-BE49-F238E27FC236}">
                <a16:creationId xmlns:a16="http://schemas.microsoft.com/office/drawing/2014/main" id="{B4D98120-2E03-F1F1-B33C-1C88F8D87A98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 bwMode="gray"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9" name="Titel 38">
            <a:extLst>
              <a:ext uri="{FF2B5EF4-FFF2-40B4-BE49-F238E27FC236}">
                <a16:creationId xmlns:a16="http://schemas.microsoft.com/office/drawing/2014/main" id="{1858DAB3-8163-5F7D-9C7C-53566CD85137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Erstellung von Labyrinthen </a:t>
            </a:r>
          </a:p>
        </p:txBody>
      </p:sp>
    </p:spTree>
    <p:extLst>
      <p:ext uri="{BB962C8B-B14F-4D97-AF65-F5344CB8AC3E}">
        <p14:creationId xmlns:p14="http://schemas.microsoft.com/office/powerpoint/2010/main" val="3527206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95FE66A6-997C-16BC-625C-6E42945532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de-DE" dirty="0"/>
              <a:t>Unser Projekt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EE184B-D752-FB71-4A95-FE205EC57300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E6DEAEB-330B-6235-F1E5-1EAF7E58FF6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7F01A2E-B308-0DEE-8BC4-EF9A747726C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3</a:t>
            </a:fld>
            <a:endParaRPr lang="de-DE" noProof="0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DB450221-DBB3-C40F-8E7C-630B0155DE30}"/>
              </a:ext>
            </a:extLst>
          </p:cNvPr>
          <p:cNvSpPr>
            <a:spLocks noGrp="1"/>
          </p:cNvSpPr>
          <p:nvPr>
            <p:ph sz="quarter" idx="17"/>
          </p:nvPr>
        </p:nvSpPr>
        <p:spPr bwMode="gray">
          <a:xfrm>
            <a:off x="405000" y="1728000"/>
            <a:ext cx="3187286" cy="4140000"/>
          </a:xfrm>
        </p:spPr>
        <p:txBody>
          <a:bodyPr/>
          <a:lstStyle/>
          <a:p>
            <a:r>
              <a:rPr lang="de-DE" sz="2400" dirty="0"/>
              <a:t>8 Algorithmen für </a:t>
            </a:r>
            <a:r>
              <a:rPr lang="en-US" sz="2400" dirty="0"/>
              <a:t>Lab</a:t>
            </a:r>
            <a:r>
              <a:rPr lang="de-DE" sz="2400" dirty="0"/>
              <a:t>yrinthenerstellung</a:t>
            </a:r>
          </a:p>
          <a:p>
            <a:r>
              <a:rPr lang="de-DE" sz="2400" dirty="0"/>
              <a:t>Lab</a:t>
            </a:r>
            <a:r>
              <a:rPr lang="en-US" sz="2400" dirty="0" err="1"/>
              <a:t>yrinthenanalyse</a:t>
            </a:r>
            <a:endParaRPr lang="en-US" sz="2400" dirty="0"/>
          </a:p>
          <a:p>
            <a:r>
              <a:rPr lang="en-US" sz="2400" dirty="0" err="1"/>
              <a:t>Einfache</a:t>
            </a:r>
            <a:r>
              <a:rPr lang="en-US" sz="2400" dirty="0"/>
              <a:t> GUI </a:t>
            </a:r>
            <a:r>
              <a:rPr lang="en-US" sz="2400" dirty="0" err="1"/>
              <a:t>zum</a:t>
            </a:r>
            <a:r>
              <a:rPr lang="en-US" sz="2400" dirty="0"/>
              <a:t> </a:t>
            </a:r>
            <a:r>
              <a:rPr lang="en-US" sz="2400" dirty="0" err="1"/>
              <a:t>Testen</a:t>
            </a:r>
            <a:endParaRPr lang="de-DE" sz="2400" dirty="0"/>
          </a:p>
          <a:p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A729C95-6111-661A-61BB-93ACA884762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Erstellung von Labyrinthen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00AE6B-F7AF-A57D-D918-35229A3B8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0072" y="1670246"/>
            <a:ext cx="5361291" cy="3517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418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95FE66A6-997C-16BC-625C-6E42945532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de-DE" dirty="0"/>
              <a:t>Aldous Broder Algorithmus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EE184B-D752-FB71-4A95-FE205EC57300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E6DEAEB-330B-6235-F1E5-1EAF7E58FF6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7F01A2E-B308-0DEE-8BC4-EF9A747726C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4</a:t>
            </a:fld>
            <a:endParaRPr lang="de-DE" noProof="0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DB450221-DBB3-C40F-8E7C-630B0155DE30}"/>
              </a:ext>
            </a:extLst>
          </p:cNvPr>
          <p:cNvSpPr>
            <a:spLocks noGrp="1"/>
          </p:cNvSpPr>
          <p:nvPr>
            <p:ph sz="quarter" idx="17"/>
          </p:nvPr>
        </p:nvSpPr>
        <p:spPr bwMode="gray"/>
        <p:txBody>
          <a:bodyPr/>
          <a:lstStyle/>
          <a:p>
            <a:r>
              <a:rPr lang="de-DE" dirty="0"/>
              <a:t>Entwickelt von David Aldous (Professor an der UC </a:t>
            </a:r>
            <a:r>
              <a:rPr lang="de-DE" dirty="0" err="1"/>
              <a:t>Berkley</a:t>
            </a:r>
            <a:r>
              <a:rPr lang="de-DE" dirty="0"/>
              <a:t>) und Andrei Broder, derzeit ein angesehener Wissenschaftler bei Google.</a:t>
            </a:r>
          </a:p>
          <a:p>
            <a:r>
              <a:rPr lang="de-DE" dirty="0"/>
              <a:t>Zeitkomplexität</a:t>
            </a:r>
            <a:r>
              <a:rPr lang="en-US" dirty="0"/>
              <a:t>: random</a:t>
            </a:r>
          </a:p>
          <a:p>
            <a:r>
              <a:rPr lang="en-US" dirty="0" err="1"/>
              <a:t>Algorithmus</a:t>
            </a:r>
            <a:r>
              <a:rPr lang="en-US" dirty="0"/>
              <a:t>:</a:t>
            </a:r>
            <a:endParaRPr lang="de-DE" dirty="0"/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Wähle eine Zelle im  </a:t>
            </a:r>
            <a:r>
              <a:rPr lang="de-DE" dirty="0" err="1"/>
              <a:t>Grid</a:t>
            </a:r>
            <a:r>
              <a:rPr lang="de-DE" dirty="0"/>
              <a:t>  und markiere sie als aktuell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Wähle einen zufälligen Nachbarn der aktuellen Zelle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Wenn dieser Nachbar noch nicht besucht wurde, verbinde die aktuelle Zelle mit dem Nachbarn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 err="1"/>
              <a:t>current</a:t>
            </a:r>
            <a:r>
              <a:rPr lang="de-DE" dirty="0"/>
              <a:t> = Nachbar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A729C95-6111-661A-61BB-93ACA884762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Erstellung von Labyrinthen </a:t>
            </a:r>
          </a:p>
        </p:txBody>
      </p:sp>
    </p:spTree>
    <p:extLst>
      <p:ext uri="{BB962C8B-B14F-4D97-AF65-F5344CB8AC3E}">
        <p14:creationId xmlns:p14="http://schemas.microsoft.com/office/powerpoint/2010/main" val="1991727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95FE66A6-997C-16BC-625C-6E42945532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de-DE" dirty="0"/>
              <a:t>Binary </a:t>
            </a:r>
            <a:r>
              <a:rPr lang="de-DE" dirty="0" err="1"/>
              <a:t>Tree</a:t>
            </a:r>
            <a:r>
              <a:rPr lang="de-DE" dirty="0"/>
              <a:t> Algorithmus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EE184B-D752-FB71-4A95-FE205EC57300}"/>
              </a:ext>
            </a:extLst>
          </p:cNvPr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E6DEAEB-330B-6235-F1E5-1EAF7E58FF6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7F01A2E-B308-0DEE-8BC4-EF9A747726C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pPr/>
              <a:t>5</a:t>
            </a:fld>
            <a:endParaRPr lang="de-DE" noProof="0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DB450221-DBB3-C40F-8E7C-630B0155DE30}"/>
              </a:ext>
            </a:extLst>
          </p:cNvPr>
          <p:cNvSpPr>
            <a:spLocks noGrp="1"/>
          </p:cNvSpPr>
          <p:nvPr>
            <p:ph sz="quarter" idx="17"/>
          </p:nvPr>
        </p:nvSpPr>
        <p:spPr bwMode="gray"/>
        <p:txBody>
          <a:bodyPr/>
          <a:lstStyle/>
          <a:p>
            <a:r>
              <a:rPr lang="de-DE" dirty="0"/>
              <a:t>Wurde 1960 von mehreren Forschern unabhängig voneinander entdeckt, darunter P.F. </a:t>
            </a:r>
            <a:r>
              <a:rPr lang="de-DE" dirty="0" err="1"/>
              <a:t>Windley</a:t>
            </a:r>
            <a:r>
              <a:rPr lang="de-DE" dirty="0"/>
              <a:t>, Andrew Donald Booth, Andrew Colin, Thomas N. </a:t>
            </a:r>
            <a:r>
              <a:rPr lang="de-DE" dirty="0" err="1"/>
              <a:t>Hibbard</a:t>
            </a:r>
            <a:r>
              <a:rPr lang="de-DE" dirty="0"/>
              <a:t>.</a:t>
            </a:r>
          </a:p>
          <a:p>
            <a:r>
              <a:rPr lang="de-DE" dirty="0"/>
              <a:t>Zeitkomplexität: O(n)</a:t>
            </a:r>
          </a:p>
          <a:p>
            <a:r>
              <a:rPr lang="de-DE" dirty="0"/>
              <a:t>Algorithmus:</a:t>
            </a:r>
          </a:p>
          <a:p>
            <a:pPr marL="337534" lvl="1" indent="0">
              <a:buNone/>
            </a:pPr>
            <a:r>
              <a:rPr lang="de-DE" dirty="0"/>
              <a:t>Wir iterieren durch alle Zelle des Grids in Ordnung der Indizes (00, 01, 02, 03, ...)</a:t>
            </a:r>
          </a:p>
          <a:p>
            <a:pPr marL="337534" lvl="1" indent="0">
              <a:buNone/>
            </a:pPr>
            <a:r>
              <a:rPr lang="de-DE" dirty="0"/>
              <a:t>Wir wählen zwei Richtungen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Wenn die aktuelle Zelle Nachbarn in beide Richtungen hat, wählen wir zufällig eine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Wir verbinden die aktuelle Zelle und den Nachbarn in der gewählten Richtung und dann gehen wir in die nächste Zelle 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5A729C95-6111-661A-61BB-93ACA884762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dirty="0"/>
              <a:t>Erstellung von Labyrinthen </a:t>
            </a:r>
          </a:p>
        </p:txBody>
      </p:sp>
    </p:spTree>
    <p:extLst>
      <p:ext uri="{BB962C8B-B14F-4D97-AF65-F5344CB8AC3E}">
        <p14:creationId xmlns:p14="http://schemas.microsoft.com/office/powerpoint/2010/main" val="3086327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B350A4E-7C17-B11E-8F02-EBDDAF695A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Sidewinder </a:t>
            </a:r>
            <a:r>
              <a:rPr lang="en-US" dirty="0" err="1"/>
              <a:t>Algorithmus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8A3F66-D1EC-D90D-DB56-F39AA5A5FE7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479B73-F940-189D-79C8-3ECC80E9E43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9C0AF-5C81-A132-DACE-649B3FBAC73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2CEFE82-39F2-4F47-8A0C-D5AB3496FA5C}" type="slidenum">
              <a:rPr lang="de-DE" noProof="0" smtClean="0"/>
              <a:pPr/>
              <a:t>6</a:t>
            </a:fld>
            <a:endParaRPr lang="de-DE" noProof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DFB909-AADF-D522-E3D6-F84F61A8EBB2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de-DE" dirty="0"/>
              <a:t>Wurde 1982 von Richard Korf entwickelt und ist nach dem </a:t>
            </a:r>
            <a:r>
              <a:rPr lang="de-DE" dirty="0" err="1"/>
              <a:t>Sidewinder</a:t>
            </a:r>
            <a:r>
              <a:rPr lang="de-DE" dirty="0"/>
              <a:t> benannt, einer Klapperschlangenart, die für ihre auffällige Art der Fortbewegung bekannt ist. </a:t>
            </a:r>
          </a:p>
          <a:p>
            <a:r>
              <a:rPr lang="de-DE" dirty="0"/>
              <a:t>Zeitkomplexität</a:t>
            </a:r>
            <a:r>
              <a:rPr lang="en-US" dirty="0"/>
              <a:t>: </a:t>
            </a:r>
            <a:r>
              <a:rPr lang="en-GB" dirty="0"/>
              <a:t>O(n)</a:t>
            </a:r>
          </a:p>
          <a:p>
            <a:r>
              <a:rPr lang="en-GB" dirty="0" err="1"/>
              <a:t>Algorithmus</a:t>
            </a:r>
            <a:r>
              <a:rPr lang="en-GB" dirty="0"/>
              <a:t>:</a:t>
            </a:r>
            <a:br>
              <a:rPr lang="en-GB" dirty="0"/>
            </a:br>
            <a:r>
              <a:rPr lang="en-GB" dirty="0"/>
              <a:t>   </a:t>
            </a:r>
            <a:r>
              <a:rPr lang="de-DE" sz="1400" dirty="0"/>
              <a:t>Wir machen eine Liste „</a:t>
            </a:r>
            <a:r>
              <a:rPr lang="de-DE" sz="1400" dirty="0" err="1"/>
              <a:t>run</a:t>
            </a:r>
            <a:r>
              <a:rPr lang="de-DE" sz="1400" dirty="0"/>
              <a:t>“ 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 err="1"/>
              <a:t>Append</a:t>
            </a:r>
            <a:r>
              <a:rPr lang="de-DE" dirty="0"/>
              <a:t> die aktuelle Zelle, wenn wir auf der ersten Zelle der Zeile befinden: ausleere die „</a:t>
            </a:r>
            <a:r>
              <a:rPr lang="de-DE" dirty="0" err="1"/>
              <a:t>run</a:t>
            </a:r>
            <a:r>
              <a:rPr lang="de-DE" dirty="0"/>
              <a:t>“-Liste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Wähle zufällig eine der beiden Richtungen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Wenn „rechts“ gewählt wird, dann verbinde die aktuelle Zelle mit seinem rechten Nachbar, </a:t>
            </a:r>
            <a:r>
              <a:rPr lang="de-DE" dirty="0" err="1"/>
              <a:t>append</a:t>
            </a:r>
            <a:r>
              <a:rPr lang="de-DE" dirty="0"/>
              <a:t> aktuelle Zelle zu „</a:t>
            </a:r>
            <a:r>
              <a:rPr lang="de-DE" dirty="0" err="1"/>
              <a:t>run</a:t>
            </a:r>
            <a:r>
              <a:rPr lang="de-DE" dirty="0"/>
              <a:t>“-Liste, gehe in die nächste Zelle und mache wieder 1.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Wenn „unten“-gewählt, dann wähle zufällige Zelle von der „</a:t>
            </a:r>
            <a:r>
              <a:rPr lang="de-DE" dirty="0" err="1"/>
              <a:t>run</a:t>
            </a:r>
            <a:r>
              <a:rPr lang="de-DE" dirty="0"/>
              <a:t>“-Liste und verbinde sie mit ihrem Nachbar nach unten, ausleere die Liste und gehe zurück nach 1.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0450395-845E-F148-A911-08BE17C12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Erstellung von Labyrinthen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963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B350A4E-7C17-B11E-8F02-EBDDAF695A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Prim’s </a:t>
            </a:r>
            <a:r>
              <a:rPr lang="en-US" dirty="0" err="1"/>
              <a:t>Algorithmus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8A3F66-D1EC-D90D-DB56-F39AA5A5FE7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479B73-F940-189D-79C8-3ECC80E9E43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9C0AF-5C81-A132-DACE-649B3FBAC73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2CEFE82-39F2-4F47-8A0C-D5AB3496FA5C}" type="slidenum">
              <a:rPr lang="de-DE" noProof="0" smtClean="0"/>
              <a:pPr/>
              <a:t>7</a:t>
            </a:fld>
            <a:endParaRPr lang="de-DE" noProof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DFB909-AADF-D522-E3D6-F84F61A8EBB2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de-DE" dirty="0"/>
              <a:t>Wurde 1930 von dem tschechischen Mathematiker </a:t>
            </a:r>
            <a:r>
              <a:rPr lang="de-DE" dirty="0" err="1"/>
              <a:t>Jarník</a:t>
            </a:r>
            <a:r>
              <a:rPr lang="de-DE" dirty="0"/>
              <a:t> entwickelt und später von den Informatikern Robert  Prim 1957 und </a:t>
            </a:r>
            <a:r>
              <a:rPr lang="de-DE" dirty="0" err="1"/>
              <a:t>Edsger</a:t>
            </a:r>
            <a:r>
              <a:rPr lang="de-DE" dirty="0"/>
              <a:t> Dijkstra 1959 wiederentdeckt</a:t>
            </a:r>
          </a:p>
          <a:p>
            <a:r>
              <a:rPr lang="de-DE" dirty="0"/>
              <a:t>Zeitkomplexität</a:t>
            </a:r>
            <a:r>
              <a:rPr lang="en-US" dirty="0"/>
              <a:t>: O</a:t>
            </a:r>
            <a:r>
              <a:rPr lang="en-US"/>
              <a:t>(n*log</a:t>
            </a:r>
            <a:r>
              <a:rPr lang="en-US" dirty="0"/>
              <a:t>(n))</a:t>
            </a:r>
          </a:p>
          <a:p>
            <a:r>
              <a:rPr lang="en-US" dirty="0" err="1"/>
              <a:t>Algorithmus</a:t>
            </a:r>
            <a:r>
              <a:rPr lang="en-US" dirty="0"/>
              <a:t>: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Wir wählen  einen beliebigen Knoten aus G (dem Graphen) und fügen  ihn zu einer (anfangs leeren) Menge V hinzu.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Wir wählen die Kante mit dem kleinsten Gewicht aus G, die einen Knoten in V mit einem anderen Knoten nicht in V verbindet. (bei uns das Gewicht ist eine Zufallszahl von eins bis 100)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Fügen Sie diese Kante zum „minimal </a:t>
            </a:r>
            <a:r>
              <a:rPr lang="de-DE" dirty="0" err="1"/>
              <a:t>spanning</a:t>
            </a:r>
            <a:r>
              <a:rPr lang="de-DE" dirty="0"/>
              <a:t> </a:t>
            </a:r>
            <a:r>
              <a:rPr lang="de-DE" dirty="0" err="1"/>
              <a:t>tree</a:t>
            </a:r>
            <a:r>
              <a:rPr lang="de-DE" dirty="0"/>
              <a:t>“ und den anderen Knoten der Kante zu V hinzu.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Wiederholen Sie die Schritte 2 und 3, bis V jeden Knoten in G enthält.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0450395-845E-F148-A911-08BE17C12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Erstellung von Labyrinthen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417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B350A4E-7C17-B11E-8F02-EBDDAF695A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Kruskal’s </a:t>
            </a:r>
            <a:r>
              <a:rPr lang="en-US" dirty="0" err="1"/>
              <a:t>Algorithmus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8A3F66-D1EC-D90D-DB56-F39AA5A5FE7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479B73-F940-189D-79C8-3ECC80E9E43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9C0AF-5C81-A132-DACE-649B3FBAC73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2CEFE82-39F2-4F47-8A0C-D5AB3496FA5C}" type="slidenum">
              <a:rPr lang="de-DE" noProof="0" smtClean="0"/>
              <a:pPr/>
              <a:t>8</a:t>
            </a:fld>
            <a:endParaRPr lang="de-DE" noProof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DFB909-AADF-D522-E3D6-F84F61A8EBB2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de-DE" dirty="0"/>
              <a:t>Erschien erstmals 1956 in den Proceedings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American </a:t>
            </a:r>
            <a:r>
              <a:rPr lang="de-DE" dirty="0" err="1"/>
              <a:t>Mathematical</a:t>
            </a:r>
            <a:r>
              <a:rPr lang="de-DE" dirty="0"/>
              <a:t> Society(S. 48-50) und wurde von Joseph Kruskal verfasst. Wiederentdeckt wurde es von </a:t>
            </a:r>
            <a:r>
              <a:rPr lang="de-DE" dirty="0" err="1"/>
              <a:t>Loberman</a:t>
            </a:r>
            <a:r>
              <a:rPr lang="de-DE" dirty="0"/>
              <a:t> &amp; Weinberger (1957).</a:t>
            </a:r>
          </a:p>
          <a:p>
            <a:r>
              <a:rPr lang="de-DE" dirty="0"/>
              <a:t>Zeitkomplexität</a:t>
            </a:r>
            <a:r>
              <a:rPr lang="en-US" dirty="0"/>
              <a:t>: O(n*log(n))</a:t>
            </a:r>
            <a:endParaRPr lang="en-GB" dirty="0"/>
          </a:p>
          <a:p>
            <a:r>
              <a:rPr lang="en-GB" dirty="0" err="1"/>
              <a:t>Algorithmus</a:t>
            </a:r>
            <a:r>
              <a:rPr lang="en-GB" dirty="0"/>
              <a:t>:</a:t>
            </a:r>
          </a:p>
          <a:p>
            <a:pPr marL="337534" lvl="1" indent="0">
              <a:buNone/>
            </a:pPr>
            <a:r>
              <a:rPr lang="de-DE" dirty="0"/>
              <a:t>Wir definieren eine Liste mit allen Kanten: „</a:t>
            </a:r>
            <a:r>
              <a:rPr lang="de-DE" dirty="0" err="1"/>
              <a:t>pairs</a:t>
            </a:r>
            <a:r>
              <a:rPr lang="de-DE" dirty="0"/>
              <a:t>“</a:t>
            </a:r>
          </a:p>
          <a:p>
            <a:pPr marL="337534" lvl="1" indent="0">
              <a:buNone/>
            </a:pPr>
            <a:r>
              <a:rPr lang="de-DE" dirty="0"/>
              <a:t>Wir erstellen eine 2-d Liste „</a:t>
            </a:r>
            <a:r>
              <a:rPr lang="de-DE" dirty="0" err="1"/>
              <a:t>sets</a:t>
            </a:r>
            <a:r>
              <a:rPr lang="de-DE" dirty="0"/>
              <a:t>“, wo in dem Beginn alle Zelle in ihre eigene Sublisten sind: </a:t>
            </a:r>
            <a:r>
              <a:rPr lang="de-DE" dirty="0" err="1"/>
              <a:t>sets</a:t>
            </a:r>
            <a:r>
              <a:rPr lang="de-DE" dirty="0"/>
              <a:t> = [[</a:t>
            </a:r>
            <a:r>
              <a:rPr lang="de-DE" dirty="0" err="1"/>
              <a:t>cell</a:t>
            </a:r>
            <a:r>
              <a:rPr lang="de-DE" dirty="0"/>
              <a:t> 00], [</a:t>
            </a:r>
            <a:r>
              <a:rPr lang="de-DE" dirty="0" err="1"/>
              <a:t>cell</a:t>
            </a:r>
            <a:r>
              <a:rPr lang="de-DE" dirty="0"/>
              <a:t> 01], [</a:t>
            </a:r>
            <a:r>
              <a:rPr lang="de-DE" dirty="0" err="1"/>
              <a:t>cell</a:t>
            </a:r>
            <a:r>
              <a:rPr lang="de-DE" dirty="0"/>
              <a:t> 02],  ...]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 Wähle zufälliges Paar aus „</a:t>
            </a:r>
            <a:r>
              <a:rPr lang="de-DE" dirty="0" err="1"/>
              <a:t>pairs</a:t>
            </a:r>
            <a:r>
              <a:rPr lang="de-DE" dirty="0"/>
              <a:t>“ und wenn die Zellen in verschiedene Sublisten sind, dann verbinde die Zellen und </a:t>
            </a:r>
            <a:r>
              <a:rPr lang="de-DE" dirty="0" err="1"/>
              <a:t>merge</a:t>
            </a:r>
            <a:r>
              <a:rPr lang="de-DE" dirty="0"/>
              <a:t> ihre Sublisten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 Wenn „</a:t>
            </a:r>
            <a:r>
              <a:rPr lang="de-DE" dirty="0" err="1"/>
              <a:t>pairs</a:t>
            </a:r>
            <a:r>
              <a:rPr lang="de-DE" dirty="0"/>
              <a:t>“ mehr als eine </a:t>
            </a:r>
            <a:r>
              <a:rPr lang="de-DE" dirty="0" err="1"/>
              <a:t>Subliste</a:t>
            </a:r>
            <a:r>
              <a:rPr lang="de-DE" dirty="0"/>
              <a:t> hat gehe zurück zu 1.</a:t>
            </a:r>
          </a:p>
          <a:p>
            <a:pPr marL="0" indent="0">
              <a:buNone/>
            </a:pPr>
            <a:endParaRPr lang="de-DE" dirty="0"/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0450395-845E-F148-A911-08BE17C12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Erstellung von Labyrinthen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158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F27016-49D0-7438-5078-F62F26B2DF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Wilson’s </a:t>
            </a:r>
            <a:r>
              <a:rPr lang="en-US" dirty="0" err="1"/>
              <a:t>Algorithmus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2486FB-AB63-EF8B-0475-BD8640456DB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20. Juni 2023</a:t>
            </a:r>
            <a:endParaRPr lang="de-DE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216E37-D0A5-2CAA-E17C-71D3D1F22C4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/>
              <a:t>Maze Generation | Maria Lyoteva, Tsvetan Stanchev</a:t>
            </a:r>
            <a:endParaRPr lang="de-DE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77E402-CD3F-158D-1A9D-287DD77B822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2CEFE82-39F2-4F47-8A0C-D5AB3496FA5C}" type="slidenum">
              <a:rPr lang="de-DE" noProof="0" smtClean="0"/>
              <a:pPr/>
              <a:t>9</a:t>
            </a:fld>
            <a:endParaRPr lang="de-DE" noProof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464547-CBA2-761A-FEEC-40DC0622B2EB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dirty="0" err="1"/>
              <a:t>Wurde</a:t>
            </a:r>
            <a:r>
              <a:rPr lang="en-US" dirty="0"/>
              <a:t> 1996 von Robin Wilson (</a:t>
            </a:r>
            <a:r>
              <a:rPr lang="en-US" dirty="0" err="1"/>
              <a:t>britischer</a:t>
            </a:r>
            <a:r>
              <a:rPr lang="en-US" dirty="0"/>
              <a:t> </a:t>
            </a:r>
            <a:r>
              <a:rPr lang="en-US" dirty="0" err="1"/>
              <a:t>Mathematiker</a:t>
            </a:r>
            <a:r>
              <a:rPr lang="en-US" dirty="0"/>
              <a:t> und </a:t>
            </a:r>
            <a:r>
              <a:rPr lang="en-US" dirty="0" err="1"/>
              <a:t>Informatiker</a:t>
            </a:r>
            <a:r>
              <a:rPr lang="en-US" dirty="0"/>
              <a:t>) </a:t>
            </a:r>
            <a:r>
              <a:rPr lang="en-US" dirty="0" err="1"/>
              <a:t>entwickelt</a:t>
            </a:r>
            <a:endParaRPr lang="en-US" dirty="0"/>
          </a:p>
          <a:p>
            <a:r>
              <a:rPr lang="en-US" dirty="0" err="1"/>
              <a:t>Zeitkomplexit</a:t>
            </a:r>
            <a:r>
              <a:rPr lang="de-DE" dirty="0" err="1"/>
              <a:t>ät</a:t>
            </a:r>
            <a:r>
              <a:rPr lang="en-US" dirty="0"/>
              <a:t>: O(n^2)</a:t>
            </a:r>
          </a:p>
          <a:p>
            <a:r>
              <a:rPr lang="en-US" dirty="0" err="1"/>
              <a:t>Algorithmus</a:t>
            </a:r>
            <a:r>
              <a:rPr lang="en-US" dirty="0"/>
              <a:t>: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Wähle eine zufällige Zelle des Gitters und füge sie zu besucht hinzu.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Wähle eine andere zufällige Zelle des Gitters, die nicht in besucht ist (aktuell), erstelle eine Pfadliste und füge diese Zelle hinzu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 Wähle einen zufälligen Nachbarn von </a:t>
            </a:r>
            <a:r>
              <a:rPr lang="de-DE" dirty="0" err="1"/>
              <a:t>current</a:t>
            </a:r>
            <a:r>
              <a:rPr lang="de-DE" dirty="0"/>
              <a:t> und wenn dieser Nachbar nicht in </a:t>
            </a:r>
            <a:r>
              <a:rPr lang="de-DE" dirty="0" err="1"/>
              <a:t>visited</a:t>
            </a:r>
            <a:r>
              <a:rPr lang="de-DE" dirty="0"/>
              <a:t> ist, füge ihn zum Pfad hinzu, </a:t>
            </a:r>
            <a:r>
              <a:rPr lang="de-DE" dirty="0" err="1"/>
              <a:t>current</a:t>
            </a:r>
            <a:r>
              <a:rPr lang="de-DE" dirty="0"/>
              <a:t> = </a:t>
            </a:r>
            <a:r>
              <a:rPr lang="de-DE" dirty="0" err="1"/>
              <a:t>neighbor</a:t>
            </a:r>
            <a:r>
              <a:rPr lang="de-DE" dirty="0"/>
              <a:t> und wiederhole Schritt 3, wenn er </a:t>
            </a:r>
            <a:r>
              <a:rPr lang="de-DE" dirty="0" err="1"/>
              <a:t>visited</a:t>
            </a:r>
            <a:r>
              <a:rPr lang="de-DE" dirty="0"/>
              <a:t> ist, gehe zu Schritt 4.</a:t>
            </a:r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Verbinde alle Zellen im Pfad miteinander, verbinde das letzte Element des Pfades mit </a:t>
            </a:r>
            <a:r>
              <a:rPr lang="de-DE" dirty="0" err="1"/>
              <a:t>current</a:t>
            </a:r>
            <a:r>
              <a:rPr lang="de-DE" dirty="0"/>
              <a:t> und entferne alle Zellen des Pfades aus </a:t>
            </a:r>
            <a:r>
              <a:rPr lang="de-DE" dirty="0" err="1"/>
              <a:t>visited</a:t>
            </a:r>
            <a:endParaRPr lang="de-DE" dirty="0"/>
          </a:p>
          <a:p>
            <a:pPr marL="680434" lvl="1" indent="-342900">
              <a:buFont typeface="+mj-lt"/>
              <a:buAutoNum type="arabicPeriod"/>
            </a:pPr>
            <a:r>
              <a:rPr lang="de-DE" dirty="0"/>
              <a:t>Schritte 2. bis 4. wiederholen, bis alle Zellen besucht sind</a:t>
            </a:r>
            <a:br>
              <a:rPr lang="de-DE" dirty="0"/>
            </a:br>
            <a:br>
              <a:rPr lang="de-DE" dirty="0"/>
            </a:br>
            <a:br>
              <a:rPr lang="de-DE" dirty="0"/>
            </a:b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60A4C26-44DD-8DEE-85BB-A50BF77AB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Erstellung von Labyrinthen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54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TH">
  <a:themeElements>
    <a:clrScheme name="OTH">
      <a:dk1>
        <a:srgbClr val="000000"/>
      </a:dk1>
      <a:lt1>
        <a:srgbClr val="FFFFFF"/>
      </a:lt1>
      <a:dk2>
        <a:srgbClr val="000000"/>
      </a:dk2>
      <a:lt2>
        <a:srgbClr val="B0A79D"/>
      </a:lt2>
      <a:accent1>
        <a:srgbClr val="F19400"/>
      </a:accent1>
      <a:accent2>
        <a:srgbClr val="7FA8B6"/>
      </a:accent2>
      <a:accent3>
        <a:srgbClr val="A24885"/>
      </a:accent3>
      <a:accent4>
        <a:srgbClr val="78A26E"/>
      </a:accent4>
      <a:accent5>
        <a:srgbClr val="CBC4BE"/>
      </a:accent5>
      <a:accent6>
        <a:srgbClr val="F8BB6B"/>
      </a:accent6>
      <a:hlink>
        <a:srgbClr val="8A8079"/>
      </a:hlink>
      <a:folHlink>
        <a:srgbClr val="F29400"/>
      </a:folHlink>
    </a:clrScheme>
    <a:fontScheme name="OTH">
      <a:majorFont>
        <a:latin typeface="Meta OT"/>
        <a:ea typeface=""/>
        <a:cs typeface=""/>
      </a:majorFont>
      <a:minorFont>
        <a:latin typeface="Meta O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ln>
          <a:noFill/>
        </a:ln>
      </a:spPr>
      <a:bodyPr lIns="36000" tIns="36000" rIns="36000" bIns="36000" rtlCol="0" anchor="ctr"/>
      <a:lstStyle>
        <a:defPPr algn="ctr">
          <a:lnSpc>
            <a:spcPct val="90000"/>
          </a:lnSpc>
          <a:spcAft>
            <a:spcPts val="1000"/>
          </a:spcAft>
          <a:defRPr sz="1400" dirty="0" err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12700" cap="rnd" cmpd="sng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marL="285750" indent="-285750" algn="l">
          <a:lnSpc>
            <a:spcPct val="90000"/>
          </a:lnSpc>
          <a:spcAft>
            <a:spcPts val="1000"/>
          </a:spcAft>
          <a:buClr>
            <a:schemeClr val="accent1"/>
          </a:buClr>
          <a:buFont typeface="Arial" panose="020B0604020202020204" pitchFamily="34" charset="0"/>
          <a:buChar char="•"/>
          <a:defRPr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">
  <a:themeElements>
    <a:clrScheme name="OTH">
      <a:dk1>
        <a:srgbClr val="000000"/>
      </a:dk1>
      <a:lt1>
        <a:srgbClr val="FFFFFF"/>
      </a:lt1>
      <a:dk2>
        <a:srgbClr val="000000"/>
      </a:dk2>
      <a:lt2>
        <a:srgbClr val="B0A79D"/>
      </a:lt2>
      <a:accent1>
        <a:srgbClr val="F19400"/>
      </a:accent1>
      <a:accent2>
        <a:srgbClr val="7FA8B6"/>
      </a:accent2>
      <a:accent3>
        <a:srgbClr val="A24885"/>
      </a:accent3>
      <a:accent4>
        <a:srgbClr val="78A26E"/>
      </a:accent4>
      <a:accent5>
        <a:srgbClr val="CBC4BE"/>
      </a:accent5>
      <a:accent6>
        <a:srgbClr val="F8BB6B"/>
      </a:accent6>
      <a:hlink>
        <a:srgbClr val="8A8079"/>
      </a:hlink>
      <a:folHlink>
        <a:srgbClr val="F29400"/>
      </a:folHlink>
    </a:clrScheme>
    <a:fontScheme name="OTH">
      <a:majorFont>
        <a:latin typeface="Meta OT"/>
        <a:ea typeface=""/>
        <a:cs typeface=""/>
      </a:majorFont>
      <a:minorFont>
        <a:latin typeface="Meta OT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TH">
      <a:dk1>
        <a:srgbClr val="000000"/>
      </a:dk1>
      <a:lt1>
        <a:srgbClr val="FFFFFF"/>
      </a:lt1>
      <a:dk2>
        <a:srgbClr val="000000"/>
      </a:dk2>
      <a:lt2>
        <a:srgbClr val="B0A79D"/>
      </a:lt2>
      <a:accent1>
        <a:srgbClr val="F19400"/>
      </a:accent1>
      <a:accent2>
        <a:srgbClr val="7FA8B6"/>
      </a:accent2>
      <a:accent3>
        <a:srgbClr val="A24885"/>
      </a:accent3>
      <a:accent4>
        <a:srgbClr val="78A26E"/>
      </a:accent4>
      <a:accent5>
        <a:srgbClr val="CBC4BE"/>
      </a:accent5>
      <a:accent6>
        <a:srgbClr val="F8BB6B"/>
      </a:accent6>
      <a:hlink>
        <a:srgbClr val="8A8079"/>
      </a:hlink>
      <a:folHlink>
        <a:srgbClr val="F29400"/>
      </a:folHlink>
    </a:clrScheme>
    <a:fontScheme name="OTH">
      <a:majorFont>
        <a:latin typeface="Meta OT"/>
        <a:ea typeface=""/>
        <a:cs typeface=""/>
      </a:majorFont>
      <a:minorFont>
        <a:latin typeface="Meta O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1533</TotalTime>
  <Words>1434</Words>
  <Application>Microsoft Office PowerPoint</Application>
  <PresentationFormat>On-screen Show (4:3)</PresentationFormat>
  <Paragraphs>164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PlusJakartaSans</vt:lpstr>
      <vt:lpstr>Meta OT</vt:lpstr>
      <vt:lpstr>Calibri</vt:lpstr>
      <vt:lpstr>OTH</vt:lpstr>
      <vt:lpstr>Herzlich Willkommen</vt:lpstr>
      <vt:lpstr>Erstellung von Labyrinthen </vt:lpstr>
      <vt:lpstr>Erstellung von Labyrinthen </vt:lpstr>
      <vt:lpstr>Erstellung von Labyrinthen </vt:lpstr>
      <vt:lpstr>Erstellung von Labyrinthen </vt:lpstr>
      <vt:lpstr>Erstellung von Labyrinthen </vt:lpstr>
      <vt:lpstr>Erstellung von Labyrinthen </vt:lpstr>
      <vt:lpstr>Erstellung von Labyrinthen </vt:lpstr>
      <vt:lpstr>Erstellung von Labyrinthen </vt:lpstr>
      <vt:lpstr>Erstellung von Labyrinthen </vt:lpstr>
      <vt:lpstr>Erstellung von Labyrinthen </vt:lpstr>
      <vt:lpstr>Maze Generation</vt:lpstr>
      <vt:lpstr>Vielen Dank!</vt:lpstr>
    </vt:vector>
  </TitlesOfParts>
  <Company>Ostbayerische Technische Hochschule 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OTH Master</dc:title>
  <dc:creator>PresentationLoad</dc:creator>
  <dc:description/>
  <cp:lastModifiedBy>Maria Lyoteva</cp:lastModifiedBy>
  <cp:revision>1827</cp:revision>
  <dcterms:created xsi:type="dcterms:W3CDTF">2015-11-26T10:37:47Z</dcterms:created>
  <dcterms:modified xsi:type="dcterms:W3CDTF">2023-06-20T10:54:55Z</dcterms:modified>
</cp:coreProperties>
</file>